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4" r:id="rId2"/>
    <p:sldMasterId id="2147483706" r:id="rId3"/>
    <p:sldMasterId id="2147483719" r:id="rId4"/>
  </p:sldMasterIdLst>
  <p:notesMasterIdLst>
    <p:notesMasterId r:id="rId79"/>
  </p:notesMasterIdLst>
  <p:handoutMasterIdLst>
    <p:handoutMasterId r:id="rId80"/>
  </p:handoutMasterIdLst>
  <p:sldIdLst>
    <p:sldId id="616" r:id="rId5"/>
    <p:sldId id="539" r:id="rId6"/>
    <p:sldId id="617" r:id="rId7"/>
    <p:sldId id="636" r:id="rId8"/>
    <p:sldId id="358" r:id="rId9"/>
    <p:sldId id="582" r:id="rId10"/>
    <p:sldId id="493" r:id="rId11"/>
    <p:sldId id="572" r:id="rId12"/>
    <p:sldId id="583" r:id="rId13"/>
    <p:sldId id="618" r:id="rId14"/>
    <p:sldId id="497" r:id="rId15"/>
    <p:sldId id="619" r:id="rId16"/>
    <p:sldId id="584" r:id="rId17"/>
    <p:sldId id="635" r:id="rId18"/>
    <p:sldId id="620" r:id="rId19"/>
    <p:sldId id="585" r:id="rId20"/>
    <p:sldId id="502" r:id="rId21"/>
    <p:sldId id="587" r:id="rId22"/>
    <p:sldId id="637" r:id="rId23"/>
    <p:sldId id="638" r:id="rId24"/>
    <p:sldId id="639" r:id="rId25"/>
    <p:sldId id="640" r:id="rId26"/>
    <p:sldId id="641" r:id="rId27"/>
    <p:sldId id="514" r:id="rId28"/>
    <p:sldId id="549" r:id="rId29"/>
    <p:sldId id="642" r:id="rId30"/>
    <p:sldId id="593" r:id="rId31"/>
    <p:sldId id="575" r:id="rId32"/>
    <p:sldId id="550" r:id="rId33"/>
    <p:sldId id="553" r:id="rId34"/>
    <p:sldId id="552" r:id="rId35"/>
    <p:sldId id="643" r:id="rId36"/>
    <p:sldId id="644" r:id="rId37"/>
    <p:sldId id="517" r:id="rId38"/>
    <p:sldId id="519" r:id="rId39"/>
    <p:sldId id="611" r:id="rId40"/>
    <p:sldId id="518" r:id="rId41"/>
    <p:sldId id="645" r:id="rId42"/>
    <p:sldId id="646" r:id="rId43"/>
    <p:sldId id="612" r:id="rId44"/>
    <p:sldId id="606" r:id="rId45"/>
    <p:sldId id="607" r:id="rId46"/>
    <p:sldId id="594" r:id="rId47"/>
    <p:sldId id="647" r:id="rId48"/>
    <p:sldId id="648" r:id="rId49"/>
    <p:sldId id="649" r:id="rId50"/>
    <p:sldId id="650" r:id="rId51"/>
    <p:sldId id="576" r:id="rId52"/>
    <p:sldId id="651" r:id="rId53"/>
    <p:sldId id="652" r:id="rId54"/>
    <p:sldId id="653" r:id="rId55"/>
    <p:sldId id="654" r:id="rId56"/>
    <p:sldId id="655" r:id="rId57"/>
    <p:sldId id="656" r:id="rId58"/>
    <p:sldId id="527" r:id="rId59"/>
    <p:sldId id="614" r:id="rId60"/>
    <p:sldId id="599" r:id="rId61"/>
    <p:sldId id="657" r:id="rId62"/>
    <p:sldId id="625" r:id="rId63"/>
    <p:sldId id="626" r:id="rId64"/>
    <p:sldId id="563" r:id="rId65"/>
    <p:sldId id="627" r:id="rId66"/>
    <p:sldId id="564" r:id="rId67"/>
    <p:sldId id="534" r:id="rId68"/>
    <p:sldId id="580" r:id="rId69"/>
    <p:sldId id="629" r:id="rId70"/>
    <p:sldId id="630" r:id="rId71"/>
    <p:sldId id="658" r:id="rId72"/>
    <p:sldId id="659" r:id="rId73"/>
    <p:sldId id="660" r:id="rId74"/>
    <p:sldId id="661" r:id="rId75"/>
    <p:sldId id="662" r:id="rId76"/>
    <p:sldId id="663" r:id="rId77"/>
    <p:sldId id="540" r:id="rId78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1B2E8"/>
    <a:srgbClr val="99CCFF"/>
    <a:srgbClr val="B4F49A"/>
    <a:srgbClr val="0000FF"/>
    <a:srgbClr val="3366FF"/>
    <a:srgbClr val="C4F6B0"/>
    <a:srgbClr val="007434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01" autoAdjust="0"/>
    <p:restoredTop sz="93514" autoAdjust="0"/>
  </p:normalViewPr>
  <p:slideViewPr>
    <p:cSldViewPr snapToGrid="0">
      <p:cViewPr varScale="1">
        <p:scale>
          <a:sx n="145" d="100"/>
          <a:sy n="145" d="100"/>
        </p:scale>
        <p:origin x="12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52" y="-120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69F4D035-BD0D-4DA6-BCA2-1F73E306AEA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75327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Arial" pitchFamily="34" charset="0"/>
                <a:ea typeface="굴림" pitchFamily="50" charset="-127"/>
              </a:defRPr>
            </a:lvl1pPr>
          </a:lstStyle>
          <a:p>
            <a:pPr>
              <a:defRPr/>
            </a:pPr>
            <a:fld id="{503645FE-2DEE-4AF4-ADDB-3D283048EB1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5093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1/4/2022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5DE261-01CB-4F21-B0B2-F1CBB61E3389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8264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2AC5A3-84ED-40E2-A155-DC0686FF73E2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063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8A15F4E4-CDE1-49DD-B756-FB254AFDF95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231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0475" y="381000"/>
            <a:ext cx="7654925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333500"/>
            <a:ext cx="8212138" cy="4152900"/>
          </a:xfrm>
        </p:spPr>
        <p:txBody>
          <a:bodyPr/>
          <a:lstStyle/>
          <a:p>
            <a:pPr lvl="0"/>
            <a:r>
              <a:rPr lang="ko-KR" altLang="en-US" noProof="0"/>
              <a:t>표를 추가하려면 아이콘을 클릭하십시오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EE1D7-65E4-479E-9AD0-F1F6B9A973C6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80700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EE1D7-65E4-479E-9AD0-F1F6B9A973C6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48565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C7136-5324-49FA-BD88-08B0A767115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275832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5922-0996-4CF2-BB0A-35D6F12FDE2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237077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8B662-B901-46E3-96A3-561ED903484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288959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36416-15C7-4C6E-AE80-33013E49F7F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725166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5F44-C605-4072-BB82-0E8DC0F9BD5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103140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39EC3-EFE9-4B6C-9151-C53A97E21D5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72570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dirty="0"/>
              <a:t>마스터 제목 스타일 편집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4F4013-464F-4905-BEE1-A616162BCD76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  <a:lvl4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4pPr>
            <a:lvl5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5pPr>
          </a:lstStyle>
          <a:p>
            <a:pPr lvl="0" eaLnBrk="1" latinLnBrk="0" hangingPunct="1"/>
            <a:r>
              <a:rPr lang="ko-KR" altLang="en-US" dirty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/>
              <a:t>둘째 수준</a:t>
            </a:r>
          </a:p>
          <a:p>
            <a:pPr lvl="2" eaLnBrk="1" latinLnBrk="0" hangingPunct="1"/>
            <a:r>
              <a:rPr lang="ko-KR" altLang="en-US" dirty="0"/>
              <a:t>셋째 수준</a:t>
            </a:r>
          </a:p>
          <a:p>
            <a:pPr lvl="3" eaLnBrk="1" latinLnBrk="0" hangingPunct="1"/>
            <a:r>
              <a:rPr lang="ko-KR" altLang="en-US" dirty="0"/>
              <a:t>넷째 수준</a:t>
            </a:r>
          </a:p>
          <a:p>
            <a:pPr lvl="4" eaLnBrk="1" latinLnBrk="0" hangingPunct="1"/>
            <a:r>
              <a:rPr lang="ko-KR" altLang="en-US" dirty="0"/>
              <a:t>다섯째 수준</a:t>
            </a:r>
            <a:endParaRPr kumimoji="0"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167821B-FD54-44A9-8810-FD8974DD8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" y="221296"/>
            <a:ext cx="570528" cy="10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4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A7A0E-B917-4F7D-84C4-EDFD00B3334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87645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77B57-49EF-42DD-A443-AE38A52AEFE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835703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47D9-2C71-4C7D-88BE-3DC4EDC3C6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961364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8BC3-C99D-4944-9743-DA50FB2C707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648665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45AC-A127-4169-AAC4-586586C385A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416448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2424D-BB6C-42FC-B553-79412948D01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846909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68BD6-F2AC-4C4A-8F8D-65F5D4D7674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92912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D7012-2259-4632-8AAB-C6F10B5DE4B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029425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D8A51-0246-4A53-A23F-EFAAFA2EC9D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522814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3BCD7-E6AB-4617-92D2-612D069525F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5312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B2A272-9F15-4F84-A9D0-087741298C85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324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D4E03-310E-4366-AD7E-BBC129BDD9F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231835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DEBC0-A9C0-44E5-B374-CB0A8893CFF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482700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BB32C-D42E-4CDD-A6E0-6426DFB378C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485638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41F9A-7C3D-4F3D-9DB3-C913A538C0A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1334910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10013-CAFD-485C-8385-8ABBE39ED00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006947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EFDD9-9914-49A0-AD1D-8E084345BA1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206363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73380-B78A-433D-A185-6B66C956F9B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843689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Cj03788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AEA9E-4803-4675-8B78-8345A199ED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677126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9937-0E40-43AD-BFFC-FBB7E39213D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9130147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EB91-339C-4767-8E29-640607BFB34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890120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4AA5D0B3-C738-46B5-BB4A-FBF3147120C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7977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3075-5D69-42ED-BA42-81A28040C52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054906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F42C8-2BEA-4D9C-8D4A-EC5FEA706A2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084382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E699-B664-4ADD-9D4C-2D9DC487B7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58508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206C2-0DA7-47BB-9621-6D1989AA27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964505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45A77-7AB3-4045-BB51-3D8CF4A208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251986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B081-A71A-444A-A2AF-89DA29C0BD1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845053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5413-FC64-46C4-A0E6-E84EF80C31A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5896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AFA2-59AA-4AA3-BC8D-2284A149997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8680840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0798-55B2-40C5-ADC8-8A6811FDD6C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010103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D4A9B5E-FCC9-445E-B277-BBD9CC150881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738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49DA70C-970A-464F-91E2-018078C1C989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75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B4178E-64CA-4609-9FE9-94A5BB898163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31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EEE83B-D1A1-4A12-8FAF-FBD4603DC6BE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932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23BB0D8-BAAB-4829-848C-947045230CB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031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BEE1D7-65E4-479E-9AD0-F1F6B9A973C6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140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BC4CA9DB-B989-41D4-8C8D-012609F198E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2007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fld id="{60C33549-BFC9-4BF0-9FBA-65427DD1C36D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7073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2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F7DACDB-8E2E-4AB2-A4BA-6828B9730B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477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2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690688" y="908050"/>
            <a:ext cx="6013185" cy="646331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누구나 즐기는 </a:t>
            </a:r>
            <a:r>
              <a:rPr kumimoji="0" lang="en-US" altLang="ko-KR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언어 콘서트</a:t>
            </a:r>
          </a:p>
        </p:txBody>
      </p:sp>
      <p:sp>
        <p:nvSpPr>
          <p:cNvPr id="3076" name="AutoShape 142"/>
          <p:cNvSpPr>
            <a:spLocks noChangeArrowheads="1"/>
          </p:cNvSpPr>
          <p:nvPr/>
        </p:nvSpPr>
        <p:spPr bwMode="auto">
          <a:xfrm>
            <a:off x="2419350" y="1846263"/>
            <a:ext cx="3925888" cy="6985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dirty="0">
                <a:latin typeface="Arial" pitchFamily="34" charset="0"/>
              </a:rPr>
              <a:t>제</a:t>
            </a:r>
            <a:r>
              <a:rPr kumimoji="0" lang="en-US" altLang="ko-KR" dirty="0">
                <a:latin typeface="Arial" pitchFamily="34" charset="0"/>
              </a:rPr>
              <a:t>6</a:t>
            </a:r>
            <a:r>
              <a:rPr kumimoji="0" lang="ko-KR" altLang="en-US" dirty="0">
                <a:latin typeface="Arial" pitchFamily="34" charset="0"/>
              </a:rPr>
              <a:t>장 </a:t>
            </a:r>
            <a:r>
              <a:rPr kumimoji="0" lang="ko-KR" altLang="en-US" dirty="0" err="1">
                <a:latin typeface="Arial" pitchFamily="34" charset="0"/>
              </a:rPr>
              <a:t>반복문</a:t>
            </a:r>
            <a:endParaRPr kumimoji="0" lang="ko-KR" altLang="en-US" dirty="0">
              <a:latin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03" y="2700339"/>
            <a:ext cx="3990920" cy="31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5238" y="5322181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i="1" dirty="0"/>
              <a:t>출처</a:t>
            </a:r>
            <a:r>
              <a:rPr lang="en-US" altLang="ko-KR" sz="1400" i="1" dirty="0"/>
              <a:t>: </a:t>
            </a:r>
            <a:r>
              <a:rPr lang="en-US" altLang="ko-KR" sz="1400" i="1" dirty="0" err="1"/>
              <a:t>pixabay</a:t>
            </a:r>
            <a:r>
              <a:rPr lang="ko-KR" altLang="en-US" sz="1400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6C3DD7-4148-419A-817F-EE4119CF2E01}"/>
              </a:ext>
            </a:extLst>
          </p:cNvPr>
          <p:cNvSpPr txBox="1"/>
          <p:nvPr/>
        </p:nvSpPr>
        <p:spPr>
          <a:xfrm>
            <a:off x="696665" y="375138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개정 </a:t>
            </a:r>
            <a:r>
              <a:rPr lang="en-US" altLang="ko-KR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3</a:t>
            </a:r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판</a:t>
            </a:r>
          </a:p>
        </p:txBody>
      </p:sp>
    </p:spTree>
    <p:extLst>
      <p:ext uri="{BB962C8B-B14F-4D97-AF65-F5344CB8AC3E}">
        <p14:creationId xmlns:p14="http://schemas.microsoft.com/office/powerpoint/2010/main" val="79233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onsolas" panose="020B0609020204030204" pitchFamily="49" charset="0"/>
              </a:rPr>
              <a:t>while</a:t>
            </a:r>
            <a:r>
              <a:rPr lang="ko-KR" altLang="en-US" dirty="0"/>
              <a:t> 문의 흐름도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514B85B-B937-45B0-A764-C114C084078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31900" y="1847850"/>
            <a:ext cx="6915150" cy="4000500"/>
          </a:xfrm>
        </p:spPr>
      </p:pic>
    </p:spTree>
    <p:extLst>
      <p:ext uri="{BB962C8B-B14F-4D97-AF65-F5344CB8AC3E}">
        <p14:creationId xmlns:p14="http://schemas.microsoft.com/office/powerpoint/2010/main" val="179407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400" dirty="0"/>
              <a:t>칠판에 “</a:t>
            </a:r>
            <a:r>
              <a:rPr lang="ko-KR" altLang="en-US" sz="2400" dirty="0" err="1"/>
              <a:t>수업시간에</a:t>
            </a:r>
            <a:r>
              <a:rPr lang="ko-KR" altLang="en-US" sz="2400" dirty="0"/>
              <a:t> 떠들지 않겠습니다</a:t>
            </a:r>
            <a:r>
              <a:rPr lang="en-US" altLang="ko-KR" sz="2400" dirty="0"/>
              <a:t>.”</a:t>
            </a:r>
            <a:r>
              <a:rPr lang="ko-KR" altLang="en-US" sz="2400" dirty="0"/>
              <a:t>를 </a:t>
            </a:r>
            <a:r>
              <a:rPr lang="en-US" altLang="ko-KR" sz="2400" dirty="0"/>
              <a:t>10</a:t>
            </a:r>
            <a:r>
              <a:rPr lang="ko-KR" altLang="en-US" sz="2400" dirty="0"/>
              <a:t>번 쓰기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4881" y="1587142"/>
            <a:ext cx="7407275" cy="2787505"/>
          </a:xfrm>
          <a:prstGeom prst="foldedCorner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 10)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수업 시간에 떠들지 않겠습니다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kumimoji="1" lang="ko-KR" altLang="en-US" sz="1400" dirty="0">
              <a:latin typeface="Consolas" panose="020B0609020204030204" pitchFamily="49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81" y="1811488"/>
            <a:ext cx="162877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7F71A68-E122-4CA0-9273-661492333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81" y="4744807"/>
            <a:ext cx="7407275" cy="19950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반복 제어 변수 출력하기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04881" y="1587142"/>
            <a:ext cx="7407275" cy="3347168"/>
          </a:xfrm>
          <a:prstGeom prst="foldedCorner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 10)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=%d 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kumimoji="1" lang="ko-KR" altLang="en-US" sz="1400" dirty="0">
              <a:latin typeface="Consolas" panose="020B0609020204030204" pitchFamily="49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F3DFDA6-9A50-431E-B353-0E18FEADC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81" y="5377263"/>
            <a:ext cx="7407275" cy="634325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F8EC088A-4461-4F78-807A-5836D968D943}"/>
              </a:ext>
            </a:extLst>
          </p:cNvPr>
          <p:cNvSpPr/>
          <p:nvPr/>
        </p:nvSpPr>
        <p:spPr>
          <a:xfrm>
            <a:off x="4338918" y="4934310"/>
            <a:ext cx="950259" cy="1278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3659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ChangeArrowheads="1"/>
          </p:cNvSpPr>
          <p:nvPr/>
        </p:nvSpPr>
        <p:spPr bwMode="auto">
          <a:xfrm>
            <a:off x="868362" y="1270510"/>
            <a:ext cx="7407275" cy="378829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meter;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 3)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meter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* 1609;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마일은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%d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미터입니다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meter);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kumimoji="1"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마일을 미터로 변환하기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BE87EEC-80A2-4F92-9B37-1A8A44AC1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62" y="5428225"/>
            <a:ext cx="7407275" cy="98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29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팩토리얼</a:t>
            </a:r>
            <a:r>
              <a:rPr lang="en-US" altLang="ko-KR" dirty="0"/>
              <a:t> </a:t>
            </a:r>
            <a:r>
              <a:rPr lang="ko-KR" altLang="en-US" dirty="0"/>
              <a:t>구하기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i="1" dirty="0">
                <a:latin typeface="Consolas" panose="020B0609020204030204" pitchFamily="49" charset="0"/>
              </a:rPr>
              <a:t>Factorial</a:t>
            </a:r>
          </a:p>
          <a:p>
            <a:pPr lvl="1"/>
            <a:r>
              <a:rPr lang="en-US" altLang="ko-KR" dirty="0">
                <a:latin typeface="Consolas" panose="020B0609020204030204" pitchFamily="49" charset="0"/>
              </a:rPr>
              <a:t>1</a:t>
            </a:r>
            <a:r>
              <a:rPr lang="ko-KR" altLang="en-US" dirty="0"/>
              <a:t>부터 어떤 양의 정수 </a:t>
            </a:r>
            <a:r>
              <a:rPr lang="en-US" altLang="ko-KR" dirty="0">
                <a:latin typeface="Consolas" panose="020B0609020204030204" pitchFamily="49" charset="0"/>
              </a:rPr>
              <a:t>n</a:t>
            </a:r>
            <a:r>
              <a:rPr lang="ko-KR" altLang="en-US" dirty="0"/>
              <a:t>까지의 정수를 모두 곱한 것을 말하며 </a:t>
            </a:r>
            <a:r>
              <a:rPr lang="en-US" altLang="ko-KR" dirty="0"/>
              <a:t>n!</a:t>
            </a:r>
            <a:r>
              <a:rPr lang="ko-KR" altLang="en-US" dirty="0"/>
              <a:t>로 나타낸다</a:t>
            </a:r>
            <a:r>
              <a:rPr lang="en-US" altLang="ko-KR" dirty="0"/>
              <a:t>. </a:t>
            </a:r>
          </a:p>
          <a:p>
            <a:pPr lvl="1"/>
            <a:r>
              <a:rPr lang="en-US" altLang="ko-KR" dirty="0">
                <a:latin typeface="Consolas" panose="020B0609020204030204" pitchFamily="49" charset="0"/>
              </a:rPr>
              <a:t>0!=1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</a:p>
          <a:p>
            <a:pPr lvl="1"/>
            <a:r>
              <a:rPr lang="en-US" altLang="ko-KR" dirty="0"/>
              <a:t>(</a:t>
            </a:r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en-US" altLang="ko-KR" dirty="0">
                <a:latin typeface="Consolas" panose="020B0609020204030204" pitchFamily="49" charset="0"/>
              </a:rPr>
              <a:t>3! = 3 * 2 * 1</a:t>
            </a:r>
          </a:p>
          <a:p>
            <a:endParaRPr lang="en-US" altLang="ko-KR" dirty="0"/>
          </a:p>
          <a:p>
            <a:r>
              <a:rPr lang="en-US" altLang="ko-KR" dirty="0">
                <a:latin typeface="Consolas" panose="020B0609020204030204" pitchFamily="49" charset="0"/>
              </a:rPr>
              <a:t>n! = n*(n-1)*(n-2)*...*2*1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1D92308-72C9-46CF-840C-A5FE6344B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06" y="4809441"/>
            <a:ext cx="7451563" cy="73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92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팩토리얼</a:t>
            </a:r>
            <a:r>
              <a:rPr lang="ko-KR" altLang="en-US" dirty="0"/>
              <a:t> 계산하기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04881" y="1317812"/>
            <a:ext cx="7407275" cy="4061012"/>
          </a:xfrm>
          <a:prstGeom prst="foldedCorner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5;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factorial = 1;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&gt;= 1)  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altLang="ko-KR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ko-KR" alt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를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감소시키면서 </a:t>
            </a:r>
            <a:r>
              <a:rPr lang="en-US" altLang="ko-KR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가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1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이상이면 반복한다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factorial *=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--;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factorial);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kumimoji="1" lang="en-US" altLang="ko-KR" sz="1400" dirty="0">
              <a:latin typeface="Consolas" panose="020B0609020204030204" pitchFamily="49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4D5EA0A-3B7B-4D03-BC45-C38EB2B15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81" y="5526538"/>
            <a:ext cx="7407275" cy="72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17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ChangeArrowheads="1"/>
          </p:cNvSpPr>
          <p:nvPr/>
        </p:nvSpPr>
        <p:spPr bwMode="auto">
          <a:xfrm>
            <a:off x="587252" y="1121105"/>
            <a:ext cx="7464425" cy="515278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while </a:t>
            </a:r>
            <a:r>
              <a:rPr kumimoji="1"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문을 이용한 구구단 출력 프로그램 </a:t>
            </a:r>
            <a:endParaRPr kumimoji="1" lang="ko-KR" altLang="en-US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kumimoji="1"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&lt;</a:t>
            </a:r>
            <a:r>
              <a:rPr kumimoji="1" lang="en-US" altLang="ko-KR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stdio.h</a:t>
            </a:r>
            <a:r>
              <a:rPr kumimoji="1"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&gt;</a:t>
            </a:r>
            <a:r>
              <a:rPr kumimoji="1"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endParaRPr kumimoji="1" lang="en-US" altLang="ko-KR" sz="1600" dirty="0">
              <a:solidFill>
                <a:srgbClr val="800000"/>
              </a:solidFill>
              <a:latin typeface="Consolas" panose="020B0609020204030204" pitchFamily="49" charset="0"/>
            </a:endParaRP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endParaRPr kumimoji="1" lang="en-US" altLang="ko-KR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kumimoji="1"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kumimoji="1"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endParaRPr kumimoji="1"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kumimoji="1"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n; </a:t>
            </a: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kumimoji="1"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kumimoji="1"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1; </a:t>
            </a: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endParaRPr kumimoji="1"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kumimoji="1"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1"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"</a:t>
            </a:r>
            <a:r>
              <a:rPr kumimoji="1" lang="ko-KR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구구단 중에서 출력하고 싶은 단을 입력하시오</a:t>
            </a:r>
            <a:r>
              <a:rPr kumimoji="1"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: "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kumimoji="1"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1"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"%d"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&amp;n); </a:t>
            </a: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endParaRPr kumimoji="1"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kumimoji="1"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kumimoji="1"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&lt;= 9) </a:t>
            </a: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{ </a:t>
            </a: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      </a:t>
            </a:r>
            <a:r>
              <a:rPr kumimoji="1"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kumimoji="1"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"%d*%d = %d \n"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n, </a:t>
            </a:r>
            <a:r>
              <a:rPr kumimoji="1"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n*</a:t>
            </a:r>
            <a:r>
              <a:rPr kumimoji="1"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      </a:t>
            </a:r>
            <a:r>
              <a:rPr kumimoji="1"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++; </a:t>
            </a: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} </a:t>
            </a: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       </a:t>
            </a: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kumimoji="1"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 </a:t>
            </a:r>
          </a:p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None/>
            </a:pPr>
            <a:r>
              <a:rPr kumimoji="1"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endParaRPr kumimoji="1"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4656138" y="5194300"/>
            <a:ext cx="4108450" cy="14160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r>
              <a:rPr lang="ko-KR" altLang="en-US" sz="1400">
                <a:ea typeface="새굴림" pitchFamily="18" charset="-127"/>
              </a:rPr>
              <a:t>구구단 중에서 출력하고 싶은 단을 입력하시오</a:t>
            </a:r>
            <a:r>
              <a:rPr lang="en-US" altLang="ko-KR" sz="1400">
                <a:ea typeface="새굴림" pitchFamily="18" charset="-127"/>
              </a:rPr>
              <a:t>: 9 </a:t>
            </a:r>
          </a:p>
          <a:p>
            <a:r>
              <a:rPr lang="en-US" altLang="ko-KR" sz="1400">
                <a:ea typeface="새굴림" pitchFamily="18" charset="-127"/>
              </a:rPr>
              <a:t>9*1 = 9 </a:t>
            </a:r>
          </a:p>
          <a:p>
            <a:r>
              <a:rPr lang="en-US" altLang="ko-KR" sz="1400">
                <a:ea typeface="새굴림" pitchFamily="18" charset="-127"/>
              </a:rPr>
              <a:t>9*2 = 18 </a:t>
            </a:r>
          </a:p>
          <a:p>
            <a:r>
              <a:rPr lang="en-US" altLang="ko-KR" sz="1400">
                <a:ea typeface="새굴림" pitchFamily="18" charset="-127"/>
              </a:rPr>
              <a:t>9*3 = 27 </a:t>
            </a:r>
          </a:p>
          <a:p>
            <a:r>
              <a:rPr lang="en-US" altLang="ko-KR" sz="1400">
                <a:ea typeface="새굴림" pitchFamily="18" charset="-127"/>
              </a:rPr>
              <a:t>....</a:t>
            </a:r>
          </a:p>
          <a:p>
            <a:r>
              <a:rPr lang="en-US" altLang="ko-KR" sz="1400">
                <a:ea typeface="새굴림" pitchFamily="18" charset="-127"/>
              </a:rPr>
              <a:t>9*9 = 81 </a:t>
            </a:r>
          </a:p>
        </p:txBody>
      </p:sp>
      <p:grpSp>
        <p:nvGrpSpPr>
          <p:cNvPr id="653326" name="Group 14"/>
          <p:cNvGrpSpPr>
            <a:grpSpLocks/>
          </p:cNvGrpSpPr>
          <p:nvPr/>
        </p:nvGrpSpPr>
        <p:grpSpPr bwMode="auto">
          <a:xfrm>
            <a:off x="4025900" y="5329238"/>
            <a:ext cx="487363" cy="1012825"/>
            <a:chOff x="-91" y="1749"/>
            <a:chExt cx="552" cy="832"/>
          </a:xfrm>
        </p:grpSpPr>
        <p:sp>
          <p:nvSpPr>
            <p:cNvPr id="653327" name="Freeform 15"/>
            <p:cNvSpPr>
              <a:spLocks/>
            </p:cNvSpPr>
            <p:nvPr/>
          </p:nvSpPr>
          <p:spPr bwMode="auto">
            <a:xfrm>
              <a:off x="-91" y="1749"/>
              <a:ext cx="552" cy="832"/>
            </a:xfrm>
            <a:custGeom>
              <a:avLst/>
              <a:gdLst>
                <a:gd name="T0" fmla="*/ 19 w 1103"/>
                <a:gd name="T1" fmla="*/ 453 h 1663"/>
                <a:gd name="T2" fmla="*/ 86 w 1103"/>
                <a:gd name="T3" fmla="*/ 306 h 1663"/>
                <a:gd name="T4" fmla="*/ 175 w 1103"/>
                <a:gd name="T5" fmla="*/ 175 h 1663"/>
                <a:gd name="T6" fmla="*/ 261 w 1103"/>
                <a:gd name="T7" fmla="*/ 74 h 1663"/>
                <a:gd name="T8" fmla="*/ 322 w 1103"/>
                <a:gd name="T9" fmla="*/ 14 h 1663"/>
                <a:gd name="T10" fmla="*/ 337 w 1103"/>
                <a:gd name="T11" fmla="*/ 1 h 1663"/>
                <a:gd name="T12" fmla="*/ 357 w 1103"/>
                <a:gd name="T13" fmla="*/ 5 h 1663"/>
                <a:gd name="T14" fmla="*/ 394 w 1103"/>
                <a:gd name="T15" fmla="*/ 11 h 1663"/>
                <a:gd name="T16" fmla="*/ 440 w 1103"/>
                <a:gd name="T17" fmla="*/ 19 h 1663"/>
                <a:gd name="T18" fmla="*/ 488 w 1103"/>
                <a:gd name="T19" fmla="*/ 28 h 1663"/>
                <a:gd name="T20" fmla="*/ 530 w 1103"/>
                <a:gd name="T21" fmla="*/ 38 h 1663"/>
                <a:gd name="T22" fmla="*/ 582 w 1103"/>
                <a:gd name="T23" fmla="*/ 44 h 1663"/>
                <a:gd name="T24" fmla="*/ 628 w 1103"/>
                <a:gd name="T25" fmla="*/ 36 h 1663"/>
                <a:gd name="T26" fmla="*/ 670 w 1103"/>
                <a:gd name="T27" fmla="*/ 21 h 1663"/>
                <a:gd name="T28" fmla="*/ 715 w 1103"/>
                <a:gd name="T29" fmla="*/ 7 h 1663"/>
                <a:gd name="T30" fmla="*/ 765 w 1103"/>
                <a:gd name="T31" fmla="*/ 0 h 1663"/>
                <a:gd name="T32" fmla="*/ 829 w 1103"/>
                <a:gd name="T33" fmla="*/ 68 h 1663"/>
                <a:gd name="T34" fmla="*/ 887 w 1103"/>
                <a:gd name="T35" fmla="*/ 180 h 1663"/>
                <a:gd name="T36" fmla="*/ 932 w 1103"/>
                <a:gd name="T37" fmla="*/ 302 h 1663"/>
                <a:gd name="T38" fmla="*/ 964 w 1103"/>
                <a:gd name="T39" fmla="*/ 429 h 1663"/>
                <a:gd name="T40" fmla="*/ 985 w 1103"/>
                <a:gd name="T41" fmla="*/ 556 h 1663"/>
                <a:gd name="T42" fmla="*/ 994 w 1103"/>
                <a:gd name="T43" fmla="*/ 647 h 1663"/>
                <a:gd name="T44" fmla="*/ 1038 w 1103"/>
                <a:gd name="T45" fmla="*/ 687 h 1663"/>
                <a:gd name="T46" fmla="*/ 1088 w 1103"/>
                <a:gd name="T47" fmla="*/ 732 h 1663"/>
                <a:gd name="T48" fmla="*/ 1103 w 1103"/>
                <a:gd name="T49" fmla="*/ 778 h 1663"/>
                <a:gd name="T50" fmla="*/ 1082 w 1103"/>
                <a:gd name="T51" fmla="*/ 862 h 1663"/>
                <a:gd name="T52" fmla="*/ 1037 w 1103"/>
                <a:gd name="T53" fmla="*/ 968 h 1663"/>
                <a:gd name="T54" fmla="*/ 981 w 1103"/>
                <a:gd name="T55" fmla="*/ 1080 h 1663"/>
                <a:gd name="T56" fmla="*/ 927 w 1103"/>
                <a:gd name="T57" fmla="*/ 1179 h 1663"/>
                <a:gd name="T58" fmla="*/ 894 w 1103"/>
                <a:gd name="T59" fmla="*/ 1231 h 1663"/>
                <a:gd name="T60" fmla="*/ 866 w 1103"/>
                <a:gd name="T61" fmla="*/ 1230 h 1663"/>
                <a:gd name="T62" fmla="*/ 838 w 1103"/>
                <a:gd name="T63" fmla="*/ 1232 h 1663"/>
                <a:gd name="T64" fmla="*/ 806 w 1103"/>
                <a:gd name="T65" fmla="*/ 1285 h 1663"/>
                <a:gd name="T66" fmla="*/ 807 w 1103"/>
                <a:gd name="T67" fmla="*/ 1369 h 1663"/>
                <a:gd name="T68" fmla="*/ 834 w 1103"/>
                <a:gd name="T69" fmla="*/ 1450 h 1663"/>
                <a:gd name="T70" fmla="*/ 826 w 1103"/>
                <a:gd name="T71" fmla="*/ 1528 h 1663"/>
                <a:gd name="T72" fmla="*/ 780 w 1103"/>
                <a:gd name="T73" fmla="*/ 1619 h 1663"/>
                <a:gd name="T74" fmla="*/ 722 w 1103"/>
                <a:gd name="T75" fmla="*/ 1662 h 1663"/>
                <a:gd name="T76" fmla="*/ 656 w 1103"/>
                <a:gd name="T77" fmla="*/ 1654 h 1663"/>
                <a:gd name="T78" fmla="*/ 588 w 1103"/>
                <a:gd name="T79" fmla="*/ 1615 h 1663"/>
                <a:gd name="T80" fmla="*/ 531 w 1103"/>
                <a:gd name="T81" fmla="*/ 1558 h 1663"/>
                <a:gd name="T82" fmla="*/ 492 w 1103"/>
                <a:gd name="T83" fmla="*/ 1496 h 1663"/>
                <a:gd name="T84" fmla="*/ 484 w 1103"/>
                <a:gd name="T85" fmla="*/ 1441 h 1663"/>
                <a:gd name="T86" fmla="*/ 492 w 1103"/>
                <a:gd name="T87" fmla="*/ 1370 h 1663"/>
                <a:gd name="T88" fmla="*/ 450 w 1103"/>
                <a:gd name="T89" fmla="*/ 1341 h 1663"/>
                <a:gd name="T90" fmla="*/ 392 w 1103"/>
                <a:gd name="T91" fmla="*/ 1330 h 1663"/>
                <a:gd name="T92" fmla="*/ 345 w 1103"/>
                <a:gd name="T93" fmla="*/ 1302 h 1663"/>
                <a:gd name="T94" fmla="*/ 335 w 1103"/>
                <a:gd name="T95" fmla="*/ 1247 h 1663"/>
                <a:gd name="T96" fmla="*/ 337 w 1103"/>
                <a:gd name="T97" fmla="*/ 1185 h 1663"/>
                <a:gd name="T98" fmla="*/ 315 w 1103"/>
                <a:gd name="T99" fmla="*/ 1143 h 1663"/>
                <a:gd name="T100" fmla="*/ 276 w 1103"/>
                <a:gd name="T101" fmla="*/ 1113 h 1663"/>
                <a:gd name="T102" fmla="*/ 229 w 1103"/>
                <a:gd name="T103" fmla="*/ 1090 h 1663"/>
                <a:gd name="T104" fmla="*/ 178 w 1103"/>
                <a:gd name="T105" fmla="*/ 1070 h 1663"/>
                <a:gd name="T106" fmla="*/ 128 w 1103"/>
                <a:gd name="T107" fmla="*/ 1049 h 1663"/>
                <a:gd name="T108" fmla="*/ 78 w 1103"/>
                <a:gd name="T109" fmla="*/ 1026 h 1663"/>
                <a:gd name="T110" fmla="*/ 36 w 1103"/>
                <a:gd name="T111" fmla="*/ 767 h 1663"/>
                <a:gd name="T112" fmla="*/ 7 w 1103"/>
                <a:gd name="T113" fmla="*/ 585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3" h="1663">
                  <a:moveTo>
                    <a:pt x="0" y="557"/>
                  </a:moveTo>
                  <a:lnTo>
                    <a:pt x="7" y="505"/>
                  </a:lnTo>
                  <a:lnTo>
                    <a:pt x="19" y="453"/>
                  </a:lnTo>
                  <a:lnTo>
                    <a:pt x="38" y="402"/>
                  </a:lnTo>
                  <a:lnTo>
                    <a:pt x="60" y="353"/>
                  </a:lnTo>
                  <a:lnTo>
                    <a:pt x="86" y="306"/>
                  </a:lnTo>
                  <a:lnTo>
                    <a:pt x="114" y="260"/>
                  </a:lnTo>
                  <a:lnTo>
                    <a:pt x="144" y="216"/>
                  </a:lnTo>
                  <a:lnTo>
                    <a:pt x="175" y="175"/>
                  </a:lnTo>
                  <a:lnTo>
                    <a:pt x="205" y="139"/>
                  </a:lnTo>
                  <a:lnTo>
                    <a:pt x="235" y="104"/>
                  </a:lnTo>
                  <a:lnTo>
                    <a:pt x="261" y="74"/>
                  </a:lnTo>
                  <a:lnTo>
                    <a:pt x="287" y="50"/>
                  </a:lnTo>
                  <a:lnTo>
                    <a:pt x="306" y="29"/>
                  </a:lnTo>
                  <a:lnTo>
                    <a:pt x="322" y="14"/>
                  </a:lnTo>
                  <a:lnTo>
                    <a:pt x="333" y="5"/>
                  </a:lnTo>
                  <a:lnTo>
                    <a:pt x="336" y="1"/>
                  </a:lnTo>
                  <a:lnTo>
                    <a:pt x="337" y="1"/>
                  </a:lnTo>
                  <a:lnTo>
                    <a:pt x="342" y="3"/>
                  </a:lnTo>
                  <a:lnTo>
                    <a:pt x="349" y="4"/>
                  </a:lnTo>
                  <a:lnTo>
                    <a:pt x="357" y="5"/>
                  </a:lnTo>
                  <a:lnTo>
                    <a:pt x="368" y="6"/>
                  </a:lnTo>
                  <a:lnTo>
                    <a:pt x="380" y="8"/>
                  </a:lnTo>
                  <a:lnTo>
                    <a:pt x="394" y="11"/>
                  </a:lnTo>
                  <a:lnTo>
                    <a:pt x="409" y="13"/>
                  </a:lnTo>
                  <a:lnTo>
                    <a:pt x="424" y="15"/>
                  </a:lnTo>
                  <a:lnTo>
                    <a:pt x="440" y="19"/>
                  </a:lnTo>
                  <a:lnTo>
                    <a:pt x="456" y="21"/>
                  </a:lnTo>
                  <a:lnTo>
                    <a:pt x="472" y="24"/>
                  </a:lnTo>
                  <a:lnTo>
                    <a:pt x="488" y="28"/>
                  </a:lnTo>
                  <a:lnTo>
                    <a:pt x="503" y="31"/>
                  </a:lnTo>
                  <a:lnTo>
                    <a:pt x="517" y="35"/>
                  </a:lnTo>
                  <a:lnTo>
                    <a:pt x="530" y="38"/>
                  </a:lnTo>
                  <a:lnTo>
                    <a:pt x="548" y="43"/>
                  </a:lnTo>
                  <a:lnTo>
                    <a:pt x="565" y="44"/>
                  </a:lnTo>
                  <a:lnTo>
                    <a:pt x="582" y="44"/>
                  </a:lnTo>
                  <a:lnTo>
                    <a:pt x="598" y="43"/>
                  </a:lnTo>
                  <a:lnTo>
                    <a:pt x="613" y="41"/>
                  </a:lnTo>
                  <a:lnTo>
                    <a:pt x="628" y="36"/>
                  </a:lnTo>
                  <a:lnTo>
                    <a:pt x="643" y="31"/>
                  </a:lnTo>
                  <a:lnTo>
                    <a:pt x="656" y="27"/>
                  </a:lnTo>
                  <a:lnTo>
                    <a:pt x="670" y="21"/>
                  </a:lnTo>
                  <a:lnTo>
                    <a:pt x="685" y="16"/>
                  </a:lnTo>
                  <a:lnTo>
                    <a:pt x="700" y="12"/>
                  </a:lnTo>
                  <a:lnTo>
                    <a:pt x="715" y="7"/>
                  </a:lnTo>
                  <a:lnTo>
                    <a:pt x="731" y="4"/>
                  </a:lnTo>
                  <a:lnTo>
                    <a:pt x="747" y="1"/>
                  </a:lnTo>
                  <a:lnTo>
                    <a:pt x="765" y="0"/>
                  </a:lnTo>
                  <a:lnTo>
                    <a:pt x="783" y="1"/>
                  </a:lnTo>
                  <a:lnTo>
                    <a:pt x="806" y="34"/>
                  </a:lnTo>
                  <a:lnTo>
                    <a:pt x="829" y="68"/>
                  </a:lnTo>
                  <a:lnTo>
                    <a:pt x="850" y="104"/>
                  </a:lnTo>
                  <a:lnTo>
                    <a:pt x="868" y="141"/>
                  </a:lnTo>
                  <a:lnTo>
                    <a:pt x="887" y="180"/>
                  </a:lnTo>
                  <a:lnTo>
                    <a:pt x="903" y="219"/>
                  </a:lnTo>
                  <a:lnTo>
                    <a:pt x="918" y="261"/>
                  </a:lnTo>
                  <a:lnTo>
                    <a:pt x="932" y="302"/>
                  </a:lnTo>
                  <a:lnTo>
                    <a:pt x="944" y="345"/>
                  </a:lnTo>
                  <a:lnTo>
                    <a:pt x="955" y="386"/>
                  </a:lnTo>
                  <a:lnTo>
                    <a:pt x="964" y="429"/>
                  </a:lnTo>
                  <a:lnTo>
                    <a:pt x="972" y="472"/>
                  </a:lnTo>
                  <a:lnTo>
                    <a:pt x="979" y="514"/>
                  </a:lnTo>
                  <a:lnTo>
                    <a:pt x="985" y="556"/>
                  </a:lnTo>
                  <a:lnTo>
                    <a:pt x="988" y="597"/>
                  </a:lnTo>
                  <a:lnTo>
                    <a:pt x="991" y="638"/>
                  </a:lnTo>
                  <a:lnTo>
                    <a:pt x="994" y="647"/>
                  </a:lnTo>
                  <a:lnTo>
                    <a:pt x="1004" y="658"/>
                  </a:lnTo>
                  <a:lnTo>
                    <a:pt x="1020" y="672"/>
                  </a:lnTo>
                  <a:lnTo>
                    <a:pt x="1038" y="687"/>
                  </a:lnTo>
                  <a:lnTo>
                    <a:pt x="1056" y="703"/>
                  </a:lnTo>
                  <a:lnTo>
                    <a:pt x="1075" y="718"/>
                  </a:lnTo>
                  <a:lnTo>
                    <a:pt x="1088" y="732"/>
                  </a:lnTo>
                  <a:lnTo>
                    <a:pt x="1099" y="744"/>
                  </a:lnTo>
                  <a:lnTo>
                    <a:pt x="1103" y="759"/>
                  </a:lnTo>
                  <a:lnTo>
                    <a:pt x="1103" y="778"/>
                  </a:lnTo>
                  <a:lnTo>
                    <a:pt x="1100" y="802"/>
                  </a:lnTo>
                  <a:lnTo>
                    <a:pt x="1092" y="831"/>
                  </a:lnTo>
                  <a:lnTo>
                    <a:pt x="1082" y="862"/>
                  </a:lnTo>
                  <a:lnTo>
                    <a:pt x="1069" y="897"/>
                  </a:lnTo>
                  <a:lnTo>
                    <a:pt x="1054" y="931"/>
                  </a:lnTo>
                  <a:lnTo>
                    <a:pt x="1037" y="968"/>
                  </a:lnTo>
                  <a:lnTo>
                    <a:pt x="1018" y="1006"/>
                  </a:lnTo>
                  <a:lnTo>
                    <a:pt x="1000" y="1043"/>
                  </a:lnTo>
                  <a:lnTo>
                    <a:pt x="981" y="1080"/>
                  </a:lnTo>
                  <a:lnTo>
                    <a:pt x="962" y="1116"/>
                  </a:lnTo>
                  <a:lnTo>
                    <a:pt x="944" y="1148"/>
                  </a:lnTo>
                  <a:lnTo>
                    <a:pt x="927" y="1179"/>
                  </a:lnTo>
                  <a:lnTo>
                    <a:pt x="912" y="1206"/>
                  </a:lnTo>
                  <a:lnTo>
                    <a:pt x="898" y="1229"/>
                  </a:lnTo>
                  <a:lnTo>
                    <a:pt x="894" y="1231"/>
                  </a:lnTo>
                  <a:lnTo>
                    <a:pt x="886" y="1231"/>
                  </a:lnTo>
                  <a:lnTo>
                    <a:pt x="876" y="1231"/>
                  </a:lnTo>
                  <a:lnTo>
                    <a:pt x="866" y="1230"/>
                  </a:lnTo>
                  <a:lnTo>
                    <a:pt x="856" y="1230"/>
                  </a:lnTo>
                  <a:lnTo>
                    <a:pt x="847" y="1230"/>
                  </a:lnTo>
                  <a:lnTo>
                    <a:pt x="838" y="1232"/>
                  </a:lnTo>
                  <a:lnTo>
                    <a:pt x="834" y="1238"/>
                  </a:lnTo>
                  <a:lnTo>
                    <a:pt x="817" y="1260"/>
                  </a:lnTo>
                  <a:lnTo>
                    <a:pt x="806" y="1285"/>
                  </a:lnTo>
                  <a:lnTo>
                    <a:pt x="803" y="1313"/>
                  </a:lnTo>
                  <a:lnTo>
                    <a:pt x="803" y="1341"/>
                  </a:lnTo>
                  <a:lnTo>
                    <a:pt x="807" y="1369"/>
                  </a:lnTo>
                  <a:lnTo>
                    <a:pt x="814" y="1397"/>
                  </a:lnTo>
                  <a:lnTo>
                    <a:pt x="824" y="1425"/>
                  </a:lnTo>
                  <a:lnTo>
                    <a:pt x="834" y="1450"/>
                  </a:lnTo>
                  <a:lnTo>
                    <a:pt x="837" y="1471"/>
                  </a:lnTo>
                  <a:lnTo>
                    <a:pt x="834" y="1498"/>
                  </a:lnTo>
                  <a:lnTo>
                    <a:pt x="826" y="1528"/>
                  </a:lnTo>
                  <a:lnTo>
                    <a:pt x="814" y="1561"/>
                  </a:lnTo>
                  <a:lnTo>
                    <a:pt x="798" y="1592"/>
                  </a:lnTo>
                  <a:lnTo>
                    <a:pt x="780" y="1619"/>
                  </a:lnTo>
                  <a:lnTo>
                    <a:pt x="761" y="1641"/>
                  </a:lnTo>
                  <a:lnTo>
                    <a:pt x="742" y="1655"/>
                  </a:lnTo>
                  <a:lnTo>
                    <a:pt x="722" y="1662"/>
                  </a:lnTo>
                  <a:lnTo>
                    <a:pt x="700" y="1663"/>
                  </a:lnTo>
                  <a:lnTo>
                    <a:pt x="678" y="1661"/>
                  </a:lnTo>
                  <a:lnTo>
                    <a:pt x="656" y="1654"/>
                  </a:lnTo>
                  <a:lnTo>
                    <a:pt x="633" y="1644"/>
                  </a:lnTo>
                  <a:lnTo>
                    <a:pt x="610" y="1631"/>
                  </a:lnTo>
                  <a:lnTo>
                    <a:pt x="588" y="1615"/>
                  </a:lnTo>
                  <a:lnTo>
                    <a:pt x="568" y="1597"/>
                  </a:lnTo>
                  <a:lnTo>
                    <a:pt x="548" y="1578"/>
                  </a:lnTo>
                  <a:lnTo>
                    <a:pt x="531" y="1558"/>
                  </a:lnTo>
                  <a:lnTo>
                    <a:pt x="515" y="1538"/>
                  </a:lnTo>
                  <a:lnTo>
                    <a:pt x="502" y="1516"/>
                  </a:lnTo>
                  <a:lnTo>
                    <a:pt x="492" y="1496"/>
                  </a:lnTo>
                  <a:lnTo>
                    <a:pt x="485" y="1475"/>
                  </a:lnTo>
                  <a:lnTo>
                    <a:pt x="483" y="1457"/>
                  </a:lnTo>
                  <a:lnTo>
                    <a:pt x="484" y="1441"/>
                  </a:lnTo>
                  <a:lnTo>
                    <a:pt x="486" y="1418"/>
                  </a:lnTo>
                  <a:lnTo>
                    <a:pt x="491" y="1392"/>
                  </a:lnTo>
                  <a:lnTo>
                    <a:pt x="492" y="1370"/>
                  </a:lnTo>
                  <a:lnTo>
                    <a:pt x="484" y="1358"/>
                  </a:lnTo>
                  <a:lnTo>
                    <a:pt x="469" y="1346"/>
                  </a:lnTo>
                  <a:lnTo>
                    <a:pt x="450" y="1341"/>
                  </a:lnTo>
                  <a:lnTo>
                    <a:pt x="431" y="1336"/>
                  </a:lnTo>
                  <a:lnTo>
                    <a:pt x="411" y="1334"/>
                  </a:lnTo>
                  <a:lnTo>
                    <a:pt x="392" y="1330"/>
                  </a:lnTo>
                  <a:lnTo>
                    <a:pt x="373" y="1326"/>
                  </a:lnTo>
                  <a:lnTo>
                    <a:pt x="358" y="1316"/>
                  </a:lnTo>
                  <a:lnTo>
                    <a:pt x="345" y="1302"/>
                  </a:lnTo>
                  <a:lnTo>
                    <a:pt x="337" y="1286"/>
                  </a:lnTo>
                  <a:lnTo>
                    <a:pt x="335" y="1268"/>
                  </a:lnTo>
                  <a:lnTo>
                    <a:pt x="335" y="1247"/>
                  </a:lnTo>
                  <a:lnTo>
                    <a:pt x="336" y="1225"/>
                  </a:lnTo>
                  <a:lnTo>
                    <a:pt x="337" y="1205"/>
                  </a:lnTo>
                  <a:lnTo>
                    <a:pt x="337" y="1185"/>
                  </a:lnTo>
                  <a:lnTo>
                    <a:pt x="335" y="1168"/>
                  </a:lnTo>
                  <a:lnTo>
                    <a:pt x="327" y="1155"/>
                  </a:lnTo>
                  <a:lnTo>
                    <a:pt x="315" y="1143"/>
                  </a:lnTo>
                  <a:lnTo>
                    <a:pt x="304" y="1133"/>
                  </a:lnTo>
                  <a:lnTo>
                    <a:pt x="290" y="1123"/>
                  </a:lnTo>
                  <a:lnTo>
                    <a:pt x="276" y="1113"/>
                  </a:lnTo>
                  <a:lnTo>
                    <a:pt x="261" y="1105"/>
                  </a:lnTo>
                  <a:lnTo>
                    <a:pt x="246" y="1097"/>
                  </a:lnTo>
                  <a:lnTo>
                    <a:pt x="229" y="1090"/>
                  </a:lnTo>
                  <a:lnTo>
                    <a:pt x="213" y="1084"/>
                  </a:lnTo>
                  <a:lnTo>
                    <a:pt x="196" y="1077"/>
                  </a:lnTo>
                  <a:lnTo>
                    <a:pt x="178" y="1070"/>
                  </a:lnTo>
                  <a:lnTo>
                    <a:pt x="161" y="1063"/>
                  </a:lnTo>
                  <a:lnTo>
                    <a:pt x="144" y="1056"/>
                  </a:lnTo>
                  <a:lnTo>
                    <a:pt x="128" y="1049"/>
                  </a:lnTo>
                  <a:lnTo>
                    <a:pt x="110" y="1042"/>
                  </a:lnTo>
                  <a:lnTo>
                    <a:pt x="94" y="1034"/>
                  </a:lnTo>
                  <a:lnTo>
                    <a:pt x="78" y="1026"/>
                  </a:lnTo>
                  <a:lnTo>
                    <a:pt x="63" y="937"/>
                  </a:lnTo>
                  <a:lnTo>
                    <a:pt x="49" y="850"/>
                  </a:lnTo>
                  <a:lnTo>
                    <a:pt x="36" y="767"/>
                  </a:lnTo>
                  <a:lnTo>
                    <a:pt x="24" y="693"/>
                  </a:lnTo>
                  <a:lnTo>
                    <a:pt x="14" y="631"/>
                  </a:lnTo>
                  <a:lnTo>
                    <a:pt x="7" y="585"/>
                  </a:lnTo>
                  <a:lnTo>
                    <a:pt x="1" y="558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328" name="Freeform 16"/>
            <p:cNvSpPr>
              <a:spLocks/>
            </p:cNvSpPr>
            <p:nvPr/>
          </p:nvSpPr>
          <p:spPr bwMode="auto">
            <a:xfrm>
              <a:off x="-77" y="1804"/>
              <a:ext cx="523" cy="721"/>
            </a:xfrm>
            <a:custGeom>
              <a:avLst/>
              <a:gdLst>
                <a:gd name="T0" fmla="*/ 959 w 1044"/>
                <a:gd name="T1" fmla="*/ 597 h 1440"/>
                <a:gd name="T2" fmla="*/ 888 w 1044"/>
                <a:gd name="T3" fmla="*/ 550 h 1440"/>
                <a:gd name="T4" fmla="*/ 853 w 1044"/>
                <a:gd name="T5" fmla="*/ 288 h 1440"/>
                <a:gd name="T6" fmla="*/ 811 w 1044"/>
                <a:gd name="T7" fmla="*/ 185 h 1440"/>
                <a:gd name="T8" fmla="*/ 813 w 1044"/>
                <a:gd name="T9" fmla="*/ 134 h 1440"/>
                <a:gd name="T10" fmla="*/ 839 w 1044"/>
                <a:gd name="T11" fmla="*/ 116 h 1440"/>
                <a:gd name="T12" fmla="*/ 770 w 1044"/>
                <a:gd name="T13" fmla="*/ 52 h 1440"/>
                <a:gd name="T14" fmla="*/ 716 w 1044"/>
                <a:gd name="T15" fmla="*/ 28 h 1440"/>
                <a:gd name="T16" fmla="*/ 678 w 1044"/>
                <a:gd name="T17" fmla="*/ 32 h 1440"/>
                <a:gd name="T18" fmla="*/ 621 w 1044"/>
                <a:gd name="T19" fmla="*/ 54 h 1440"/>
                <a:gd name="T20" fmla="*/ 603 w 1044"/>
                <a:gd name="T21" fmla="*/ 48 h 1440"/>
                <a:gd name="T22" fmla="*/ 523 w 1044"/>
                <a:gd name="T23" fmla="*/ 28 h 1440"/>
                <a:gd name="T24" fmla="*/ 440 w 1044"/>
                <a:gd name="T25" fmla="*/ 13 h 1440"/>
                <a:gd name="T26" fmla="*/ 356 w 1044"/>
                <a:gd name="T27" fmla="*/ 0 h 1440"/>
                <a:gd name="T28" fmla="*/ 348 w 1044"/>
                <a:gd name="T29" fmla="*/ 4 h 1440"/>
                <a:gd name="T30" fmla="*/ 342 w 1044"/>
                <a:gd name="T31" fmla="*/ 13 h 1440"/>
                <a:gd name="T32" fmla="*/ 343 w 1044"/>
                <a:gd name="T33" fmla="*/ 15 h 1440"/>
                <a:gd name="T34" fmla="*/ 338 w 1044"/>
                <a:gd name="T35" fmla="*/ 15 h 1440"/>
                <a:gd name="T36" fmla="*/ 286 w 1044"/>
                <a:gd name="T37" fmla="*/ 49 h 1440"/>
                <a:gd name="T38" fmla="*/ 228 w 1044"/>
                <a:gd name="T39" fmla="*/ 90 h 1440"/>
                <a:gd name="T40" fmla="*/ 171 w 1044"/>
                <a:gd name="T41" fmla="*/ 135 h 1440"/>
                <a:gd name="T42" fmla="*/ 115 w 1044"/>
                <a:gd name="T43" fmla="*/ 196 h 1440"/>
                <a:gd name="T44" fmla="*/ 71 w 1044"/>
                <a:gd name="T45" fmla="*/ 273 h 1440"/>
                <a:gd name="T46" fmla="*/ 15 w 1044"/>
                <a:gd name="T47" fmla="*/ 384 h 1440"/>
                <a:gd name="T48" fmla="*/ 1 w 1044"/>
                <a:gd name="T49" fmla="*/ 462 h 1440"/>
                <a:gd name="T50" fmla="*/ 10 w 1044"/>
                <a:gd name="T51" fmla="*/ 485 h 1440"/>
                <a:gd name="T52" fmla="*/ 54 w 1044"/>
                <a:gd name="T53" fmla="*/ 644 h 1440"/>
                <a:gd name="T54" fmla="*/ 95 w 1044"/>
                <a:gd name="T55" fmla="*/ 803 h 1440"/>
                <a:gd name="T56" fmla="*/ 114 w 1044"/>
                <a:gd name="T57" fmla="*/ 824 h 1440"/>
                <a:gd name="T58" fmla="*/ 195 w 1044"/>
                <a:gd name="T59" fmla="*/ 873 h 1440"/>
                <a:gd name="T60" fmla="*/ 292 w 1044"/>
                <a:gd name="T61" fmla="*/ 929 h 1440"/>
                <a:gd name="T62" fmla="*/ 331 w 1044"/>
                <a:gd name="T63" fmla="*/ 949 h 1440"/>
                <a:gd name="T64" fmla="*/ 373 w 1044"/>
                <a:gd name="T65" fmla="*/ 962 h 1440"/>
                <a:gd name="T66" fmla="*/ 399 w 1044"/>
                <a:gd name="T67" fmla="*/ 1052 h 1440"/>
                <a:gd name="T68" fmla="*/ 454 w 1044"/>
                <a:gd name="T69" fmla="*/ 1110 h 1440"/>
                <a:gd name="T70" fmla="*/ 513 w 1044"/>
                <a:gd name="T71" fmla="*/ 1111 h 1440"/>
                <a:gd name="T72" fmla="*/ 576 w 1044"/>
                <a:gd name="T73" fmla="*/ 1100 h 1440"/>
                <a:gd name="T74" fmla="*/ 615 w 1044"/>
                <a:gd name="T75" fmla="*/ 1104 h 1440"/>
                <a:gd name="T76" fmla="*/ 622 w 1044"/>
                <a:gd name="T77" fmla="*/ 1211 h 1440"/>
                <a:gd name="T78" fmla="*/ 615 w 1044"/>
                <a:gd name="T79" fmla="*/ 1233 h 1440"/>
                <a:gd name="T80" fmla="*/ 574 w 1044"/>
                <a:gd name="T81" fmla="*/ 1263 h 1440"/>
                <a:gd name="T82" fmla="*/ 559 w 1044"/>
                <a:gd name="T83" fmla="*/ 1316 h 1440"/>
                <a:gd name="T84" fmla="*/ 571 w 1044"/>
                <a:gd name="T85" fmla="*/ 1378 h 1440"/>
                <a:gd name="T86" fmla="*/ 608 w 1044"/>
                <a:gd name="T87" fmla="*/ 1435 h 1440"/>
                <a:gd name="T88" fmla="*/ 670 w 1044"/>
                <a:gd name="T89" fmla="*/ 1436 h 1440"/>
                <a:gd name="T90" fmla="*/ 723 w 1044"/>
                <a:gd name="T91" fmla="*/ 1375 h 1440"/>
                <a:gd name="T92" fmla="*/ 709 w 1044"/>
                <a:gd name="T93" fmla="*/ 1280 h 1440"/>
                <a:gd name="T94" fmla="*/ 676 w 1044"/>
                <a:gd name="T95" fmla="*/ 1247 h 1440"/>
                <a:gd name="T96" fmla="*/ 652 w 1044"/>
                <a:gd name="T97" fmla="*/ 1226 h 1440"/>
                <a:gd name="T98" fmla="*/ 653 w 1044"/>
                <a:gd name="T99" fmla="*/ 1153 h 1440"/>
                <a:gd name="T100" fmla="*/ 601 w 1044"/>
                <a:gd name="T101" fmla="*/ 1074 h 1440"/>
                <a:gd name="T102" fmla="*/ 508 w 1044"/>
                <a:gd name="T103" fmla="*/ 1083 h 1440"/>
                <a:gd name="T104" fmla="*/ 437 w 1044"/>
                <a:gd name="T105" fmla="*/ 1055 h 1440"/>
                <a:gd name="T106" fmla="*/ 412 w 1044"/>
                <a:gd name="T107" fmla="*/ 979 h 1440"/>
                <a:gd name="T108" fmla="*/ 458 w 1044"/>
                <a:gd name="T109" fmla="*/ 977 h 1440"/>
                <a:gd name="T110" fmla="*/ 520 w 1044"/>
                <a:gd name="T111" fmla="*/ 994 h 1440"/>
                <a:gd name="T112" fmla="*/ 583 w 1044"/>
                <a:gd name="T113" fmla="*/ 1009 h 1440"/>
                <a:gd name="T114" fmla="*/ 653 w 1044"/>
                <a:gd name="T115" fmla="*/ 1023 h 1440"/>
                <a:gd name="T116" fmla="*/ 740 w 1044"/>
                <a:gd name="T117" fmla="*/ 1043 h 1440"/>
                <a:gd name="T118" fmla="*/ 809 w 1044"/>
                <a:gd name="T119" fmla="*/ 1057 h 1440"/>
                <a:gd name="T120" fmla="*/ 846 w 1044"/>
                <a:gd name="T121" fmla="*/ 1022 h 1440"/>
                <a:gd name="T122" fmla="*/ 934 w 1044"/>
                <a:gd name="T123" fmla="*/ 879 h 1440"/>
                <a:gd name="T124" fmla="*/ 1017 w 1044"/>
                <a:gd name="T125" fmla="*/ 737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4" h="1440">
                  <a:moveTo>
                    <a:pt x="1044" y="688"/>
                  </a:moveTo>
                  <a:lnTo>
                    <a:pt x="1032" y="665"/>
                  </a:lnTo>
                  <a:lnTo>
                    <a:pt x="1011" y="641"/>
                  </a:lnTo>
                  <a:lnTo>
                    <a:pt x="986" y="618"/>
                  </a:lnTo>
                  <a:lnTo>
                    <a:pt x="959" y="597"/>
                  </a:lnTo>
                  <a:lnTo>
                    <a:pt x="934" y="580"/>
                  </a:lnTo>
                  <a:lnTo>
                    <a:pt x="912" y="565"/>
                  </a:lnTo>
                  <a:lnTo>
                    <a:pt x="897" y="555"/>
                  </a:lnTo>
                  <a:lnTo>
                    <a:pt x="891" y="551"/>
                  </a:lnTo>
                  <a:lnTo>
                    <a:pt x="888" y="550"/>
                  </a:lnTo>
                  <a:lnTo>
                    <a:pt x="888" y="516"/>
                  </a:lnTo>
                  <a:lnTo>
                    <a:pt x="882" y="449"/>
                  </a:lnTo>
                  <a:lnTo>
                    <a:pt x="872" y="373"/>
                  </a:lnTo>
                  <a:lnTo>
                    <a:pt x="859" y="309"/>
                  </a:lnTo>
                  <a:lnTo>
                    <a:pt x="853" y="288"/>
                  </a:lnTo>
                  <a:lnTo>
                    <a:pt x="846" y="267"/>
                  </a:lnTo>
                  <a:lnTo>
                    <a:pt x="838" y="246"/>
                  </a:lnTo>
                  <a:lnTo>
                    <a:pt x="829" y="226"/>
                  </a:lnTo>
                  <a:lnTo>
                    <a:pt x="820" y="206"/>
                  </a:lnTo>
                  <a:lnTo>
                    <a:pt x="811" y="185"/>
                  </a:lnTo>
                  <a:lnTo>
                    <a:pt x="800" y="166"/>
                  </a:lnTo>
                  <a:lnTo>
                    <a:pt x="789" y="146"/>
                  </a:lnTo>
                  <a:lnTo>
                    <a:pt x="796" y="143"/>
                  </a:lnTo>
                  <a:lnTo>
                    <a:pt x="804" y="138"/>
                  </a:lnTo>
                  <a:lnTo>
                    <a:pt x="813" y="134"/>
                  </a:lnTo>
                  <a:lnTo>
                    <a:pt x="821" y="129"/>
                  </a:lnTo>
                  <a:lnTo>
                    <a:pt x="829" y="124"/>
                  </a:lnTo>
                  <a:lnTo>
                    <a:pt x="835" y="121"/>
                  </a:lnTo>
                  <a:lnTo>
                    <a:pt x="838" y="117"/>
                  </a:lnTo>
                  <a:lnTo>
                    <a:pt x="839" y="116"/>
                  </a:lnTo>
                  <a:lnTo>
                    <a:pt x="829" y="106"/>
                  </a:lnTo>
                  <a:lnTo>
                    <a:pt x="816" y="92"/>
                  </a:lnTo>
                  <a:lnTo>
                    <a:pt x="803" y="78"/>
                  </a:lnTo>
                  <a:lnTo>
                    <a:pt x="786" y="64"/>
                  </a:lnTo>
                  <a:lnTo>
                    <a:pt x="770" y="52"/>
                  </a:lnTo>
                  <a:lnTo>
                    <a:pt x="753" y="40"/>
                  </a:lnTo>
                  <a:lnTo>
                    <a:pt x="735" y="33"/>
                  </a:lnTo>
                  <a:lnTo>
                    <a:pt x="716" y="29"/>
                  </a:lnTo>
                  <a:lnTo>
                    <a:pt x="716" y="28"/>
                  </a:lnTo>
                  <a:lnTo>
                    <a:pt x="716" y="28"/>
                  </a:lnTo>
                  <a:lnTo>
                    <a:pt x="716" y="28"/>
                  </a:lnTo>
                  <a:lnTo>
                    <a:pt x="716" y="28"/>
                  </a:lnTo>
                  <a:lnTo>
                    <a:pt x="703" y="28"/>
                  </a:lnTo>
                  <a:lnTo>
                    <a:pt x="691" y="30"/>
                  </a:lnTo>
                  <a:lnTo>
                    <a:pt x="678" y="32"/>
                  </a:lnTo>
                  <a:lnTo>
                    <a:pt x="667" y="34"/>
                  </a:lnTo>
                  <a:lnTo>
                    <a:pt x="655" y="39"/>
                  </a:lnTo>
                  <a:lnTo>
                    <a:pt x="644" y="43"/>
                  </a:lnTo>
                  <a:lnTo>
                    <a:pt x="632" y="48"/>
                  </a:lnTo>
                  <a:lnTo>
                    <a:pt x="621" y="54"/>
                  </a:lnTo>
                  <a:lnTo>
                    <a:pt x="619" y="54"/>
                  </a:lnTo>
                  <a:lnTo>
                    <a:pt x="619" y="53"/>
                  </a:lnTo>
                  <a:lnTo>
                    <a:pt x="619" y="53"/>
                  </a:lnTo>
                  <a:lnTo>
                    <a:pt x="619" y="53"/>
                  </a:lnTo>
                  <a:lnTo>
                    <a:pt x="603" y="48"/>
                  </a:lnTo>
                  <a:lnTo>
                    <a:pt x="587" y="44"/>
                  </a:lnTo>
                  <a:lnTo>
                    <a:pt x="571" y="39"/>
                  </a:lnTo>
                  <a:lnTo>
                    <a:pt x="555" y="34"/>
                  </a:lnTo>
                  <a:lnTo>
                    <a:pt x="539" y="31"/>
                  </a:lnTo>
                  <a:lnTo>
                    <a:pt x="523" y="28"/>
                  </a:lnTo>
                  <a:lnTo>
                    <a:pt x="507" y="24"/>
                  </a:lnTo>
                  <a:lnTo>
                    <a:pt x="489" y="21"/>
                  </a:lnTo>
                  <a:lnTo>
                    <a:pt x="473" y="18"/>
                  </a:lnTo>
                  <a:lnTo>
                    <a:pt x="457" y="15"/>
                  </a:lnTo>
                  <a:lnTo>
                    <a:pt x="440" y="13"/>
                  </a:lnTo>
                  <a:lnTo>
                    <a:pt x="424" y="10"/>
                  </a:lnTo>
                  <a:lnTo>
                    <a:pt x="406" y="8"/>
                  </a:lnTo>
                  <a:lnTo>
                    <a:pt x="389" y="4"/>
                  </a:lnTo>
                  <a:lnTo>
                    <a:pt x="373" y="2"/>
                  </a:lnTo>
                  <a:lnTo>
                    <a:pt x="356" y="0"/>
                  </a:lnTo>
                  <a:lnTo>
                    <a:pt x="354" y="0"/>
                  </a:lnTo>
                  <a:lnTo>
                    <a:pt x="353" y="1"/>
                  </a:lnTo>
                  <a:lnTo>
                    <a:pt x="351" y="2"/>
                  </a:lnTo>
                  <a:lnTo>
                    <a:pt x="350" y="3"/>
                  </a:lnTo>
                  <a:lnTo>
                    <a:pt x="348" y="4"/>
                  </a:lnTo>
                  <a:lnTo>
                    <a:pt x="345" y="7"/>
                  </a:lnTo>
                  <a:lnTo>
                    <a:pt x="344" y="9"/>
                  </a:lnTo>
                  <a:lnTo>
                    <a:pt x="343" y="13"/>
                  </a:lnTo>
                  <a:lnTo>
                    <a:pt x="342" y="13"/>
                  </a:lnTo>
                  <a:lnTo>
                    <a:pt x="342" y="13"/>
                  </a:lnTo>
                  <a:lnTo>
                    <a:pt x="341" y="13"/>
                  </a:lnTo>
                  <a:lnTo>
                    <a:pt x="339" y="14"/>
                  </a:lnTo>
                  <a:lnTo>
                    <a:pt x="343" y="15"/>
                  </a:lnTo>
                  <a:lnTo>
                    <a:pt x="343" y="15"/>
                  </a:lnTo>
                  <a:lnTo>
                    <a:pt x="343" y="15"/>
                  </a:lnTo>
                  <a:lnTo>
                    <a:pt x="343" y="15"/>
                  </a:lnTo>
                  <a:lnTo>
                    <a:pt x="343" y="15"/>
                  </a:lnTo>
                  <a:lnTo>
                    <a:pt x="342" y="15"/>
                  </a:lnTo>
                  <a:lnTo>
                    <a:pt x="339" y="15"/>
                  </a:lnTo>
                  <a:lnTo>
                    <a:pt x="338" y="15"/>
                  </a:lnTo>
                  <a:lnTo>
                    <a:pt x="336" y="16"/>
                  </a:lnTo>
                  <a:lnTo>
                    <a:pt x="323" y="24"/>
                  </a:lnTo>
                  <a:lnTo>
                    <a:pt x="311" y="33"/>
                  </a:lnTo>
                  <a:lnTo>
                    <a:pt x="299" y="41"/>
                  </a:lnTo>
                  <a:lnTo>
                    <a:pt x="286" y="49"/>
                  </a:lnTo>
                  <a:lnTo>
                    <a:pt x="275" y="57"/>
                  </a:lnTo>
                  <a:lnTo>
                    <a:pt x="262" y="66"/>
                  </a:lnTo>
                  <a:lnTo>
                    <a:pt x="251" y="74"/>
                  </a:lnTo>
                  <a:lnTo>
                    <a:pt x="239" y="82"/>
                  </a:lnTo>
                  <a:lnTo>
                    <a:pt x="228" y="90"/>
                  </a:lnTo>
                  <a:lnTo>
                    <a:pt x="215" y="99"/>
                  </a:lnTo>
                  <a:lnTo>
                    <a:pt x="205" y="107"/>
                  </a:lnTo>
                  <a:lnTo>
                    <a:pt x="193" y="116"/>
                  </a:lnTo>
                  <a:lnTo>
                    <a:pt x="182" y="125"/>
                  </a:lnTo>
                  <a:lnTo>
                    <a:pt x="171" y="135"/>
                  </a:lnTo>
                  <a:lnTo>
                    <a:pt x="160" y="145"/>
                  </a:lnTo>
                  <a:lnTo>
                    <a:pt x="149" y="155"/>
                  </a:lnTo>
                  <a:lnTo>
                    <a:pt x="137" y="168"/>
                  </a:lnTo>
                  <a:lnTo>
                    <a:pt x="125" y="182"/>
                  </a:lnTo>
                  <a:lnTo>
                    <a:pt x="115" y="196"/>
                  </a:lnTo>
                  <a:lnTo>
                    <a:pt x="106" y="211"/>
                  </a:lnTo>
                  <a:lnTo>
                    <a:pt x="96" y="226"/>
                  </a:lnTo>
                  <a:lnTo>
                    <a:pt x="87" y="242"/>
                  </a:lnTo>
                  <a:lnTo>
                    <a:pt x="79" y="257"/>
                  </a:lnTo>
                  <a:lnTo>
                    <a:pt x="71" y="273"/>
                  </a:lnTo>
                  <a:lnTo>
                    <a:pt x="60" y="295"/>
                  </a:lnTo>
                  <a:lnTo>
                    <a:pt x="47" y="317"/>
                  </a:lnTo>
                  <a:lnTo>
                    <a:pt x="35" y="339"/>
                  </a:lnTo>
                  <a:lnTo>
                    <a:pt x="25" y="361"/>
                  </a:lnTo>
                  <a:lnTo>
                    <a:pt x="15" y="384"/>
                  </a:lnTo>
                  <a:lnTo>
                    <a:pt x="8" y="407"/>
                  </a:lnTo>
                  <a:lnTo>
                    <a:pt x="2" y="431"/>
                  </a:lnTo>
                  <a:lnTo>
                    <a:pt x="0" y="455"/>
                  </a:lnTo>
                  <a:lnTo>
                    <a:pt x="0" y="459"/>
                  </a:lnTo>
                  <a:lnTo>
                    <a:pt x="1" y="462"/>
                  </a:lnTo>
                  <a:lnTo>
                    <a:pt x="3" y="465"/>
                  </a:lnTo>
                  <a:lnTo>
                    <a:pt x="5" y="468"/>
                  </a:lnTo>
                  <a:lnTo>
                    <a:pt x="7" y="474"/>
                  </a:lnTo>
                  <a:lnTo>
                    <a:pt x="8" y="479"/>
                  </a:lnTo>
                  <a:lnTo>
                    <a:pt x="10" y="485"/>
                  </a:lnTo>
                  <a:lnTo>
                    <a:pt x="11" y="491"/>
                  </a:lnTo>
                  <a:lnTo>
                    <a:pt x="22" y="530"/>
                  </a:lnTo>
                  <a:lnTo>
                    <a:pt x="32" y="568"/>
                  </a:lnTo>
                  <a:lnTo>
                    <a:pt x="42" y="606"/>
                  </a:lnTo>
                  <a:lnTo>
                    <a:pt x="54" y="644"/>
                  </a:lnTo>
                  <a:lnTo>
                    <a:pt x="64" y="682"/>
                  </a:lnTo>
                  <a:lnTo>
                    <a:pt x="75" y="720"/>
                  </a:lnTo>
                  <a:lnTo>
                    <a:pt x="85" y="759"/>
                  </a:lnTo>
                  <a:lnTo>
                    <a:pt x="94" y="798"/>
                  </a:lnTo>
                  <a:lnTo>
                    <a:pt x="95" y="803"/>
                  </a:lnTo>
                  <a:lnTo>
                    <a:pt x="96" y="809"/>
                  </a:lnTo>
                  <a:lnTo>
                    <a:pt x="99" y="812"/>
                  </a:lnTo>
                  <a:lnTo>
                    <a:pt x="103" y="816"/>
                  </a:lnTo>
                  <a:lnTo>
                    <a:pt x="107" y="818"/>
                  </a:lnTo>
                  <a:lnTo>
                    <a:pt x="114" y="824"/>
                  </a:lnTo>
                  <a:lnTo>
                    <a:pt x="125" y="831"/>
                  </a:lnTo>
                  <a:lnTo>
                    <a:pt x="139" y="840"/>
                  </a:lnTo>
                  <a:lnTo>
                    <a:pt x="156" y="850"/>
                  </a:lnTo>
                  <a:lnTo>
                    <a:pt x="175" y="862"/>
                  </a:lnTo>
                  <a:lnTo>
                    <a:pt x="195" y="873"/>
                  </a:lnTo>
                  <a:lnTo>
                    <a:pt x="216" y="885"/>
                  </a:lnTo>
                  <a:lnTo>
                    <a:pt x="237" y="898"/>
                  </a:lnTo>
                  <a:lnTo>
                    <a:pt x="257" y="909"/>
                  </a:lnTo>
                  <a:lnTo>
                    <a:pt x="275" y="919"/>
                  </a:lnTo>
                  <a:lnTo>
                    <a:pt x="292" y="929"/>
                  </a:lnTo>
                  <a:lnTo>
                    <a:pt x="307" y="937"/>
                  </a:lnTo>
                  <a:lnTo>
                    <a:pt x="318" y="944"/>
                  </a:lnTo>
                  <a:lnTo>
                    <a:pt x="326" y="947"/>
                  </a:lnTo>
                  <a:lnTo>
                    <a:pt x="328" y="948"/>
                  </a:lnTo>
                  <a:lnTo>
                    <a:pt x="331" y="949"/>
                  </a:lnTo>
                  <a:lnTo>
                    <a:pt x="337" y="952"/>
                  </a:lnTo>
                  <a:lnTo>
                    <a:pt x="345" y="954"/>
                  </a:lnTo>
                  <a:lnTo>
                    <a:pt x="356" y="956"/>
                  </a:lnTo>
                  <a:lnTo>
                    <a:pt x="365" y="960"/>
                  </a:lnTo>
                  <a:lnTo>
                    <a:pt x="373" y="962"/>
                  </a:lnTo>
                  <a:lnTo>
                    <a:pt x="379" y="963"/>
                  </a:lnTo>
                  <a:lnTo>
                    <a:pt x="382" y="964"/>
                  </a:lnTo>
                  <a:lnTo>
                    <a:pt x="384" y="994"/>
                  </a:lnTo>
                  <a:lnTo>
                    <a:pt x="390" y="1023"/>
                  </a:lnTo>
                  <a:lnTo>
                    <a:pt x="399" y="1052"/>
                  </a:lnTo>
                  <a:lnTo>
                    <a:pt x="414" y="1080"/>
                  </a:lnTo>
                  <a:lnTo>
                    <a:pt x="424" y="1090"/>
                  </a:lnTo>
                  <a:lnTo>
                    <a:pt x="433" y="1099"/>
                  </a:lnTo>
                  <a:lnTo>
                    <a:pt x="443" y="1105"/>
                  </a:lnTo>
                  <a:lnTo>
                    <a:pt x="454" y="1110"/>
                  </a:lnTo>
                  <a:lnTo>
                    <a:pt x="465" y="1112"/>
                  </a:lnTo>
                  <a:lnTo>
                    <a:pt x="477" y="1113"/>
                  </a:lnTo>
                  <a:lnTo>
                    <a:pt x="488" y="1113"/>
                  </a:lnTo>
                  <a:lnTo>
                    <a:pt x="501" y="1112"/>
                  </a:lnTo>
                  <a:lnTo>
                    <a:pt x="513" y="1111"/>
                  </a:lnTo>
                  <a:lnTo>
                    <a:pt x="526" y="1108"/>
                  </a:lnTo>
                  <a:lnTo>
                    <a:pt x="539" y="1106"/>
                  </a:lnTo>
                  <a:lnTo>
                    <a:pt x="551" y="1104"/>
                  </a:lnTo>
                  <a:lnTo>
                    <a:pt x="563" y="1102"/>
                  </a:lnTo>
                  <a:lnTo>
                    <a:pt x="576" y="1100"/>
                  </a:lnTo>
                  <a:lnTo>
                    <a:pt x="588" y="1100"/>
                  </a:lnTo>
                  <a:lnTo>
                    <a:pt x="600" y="1100"/>
                  </a:lnTo>
                  <a:lnTo>
                    <a:pt x="604" y="1100"/>
                  </a:lnTo>
                  <a:lnTo>
                    <a:pt x="610" y="1102"/>
                  </a:lnTo>
                  <a:lnTo>
                    <a:pt x="615" y="1104"/>
                  </a:lnTo>
                  <a:lnTo>
                    <a:pt x="617" y="1107"/>
                  </a:lnTo>
                  <a:lnTo>
                    <a:pt x="625" y="1133"/>
                  </a:lnTo>
                  <a:lnTo>
                    <a:pt x="626" y="1158"/>
                  </a:lnTo>
                  <a:lnTo>
                    <a:pt x="624" y="1185"/>
                  </a:lnTo>
                  <a:lnTo>
                    <a:pt x="622" y="1211"/>
                  </a:lnTo>
                  <a:lnTo>
                    <a:pt x="622" y="1216"/>
                  </a:lnTo>
                  <a:lnTo>
                    <a:pt x="622" y="1221"/>
                  </a:lnTo>
                  <a:lnTo>
                    <a:pt x="623" y="1226"/>
                  </a:lnTo>
                  <a:lnTo>
                    <a:pt x="625" y="1231"/>
                  </a:lnTo>
                  <a:lnTo>
                    <a:pt x="615" y="1233"/>
                  </a:lnTo>
                  <a:lnTo>
                    <a:pt x="606" y="1236"/>
                  </a:lnTo>
                  <a:lnTo>
                    <a:pt x="598" y="1242"/>
                  </a:lnTo>
                  <a:lnTo>
                    <a:pt x="588" y="1248"/>
                  </a:lnTo>
                  <a:lnTo>
                    <a:pt x="581" y="1255"/>
                  </a:lnTo>
                  <a:lnTo>
                    <a:pt x="574" y="1263"/>
                  </a:lnTo>
                  <a:lnTo>
                    <a:pt x="570" y="1271"/>
                  </a:lnTo>
                  <a:lnTo>
                    <a:pt x="565" y="1280"/>
                  </a:lnTo>
                  <a:lnTo>
                    <a:pt x="562" y="1292"/>
                  </a:lnTo>
                  <a:lnTo>
                    <a:pt x="559" y="1303"/>
                  </a:lnTo>
                  <a:lnTo>
                    <a:pt x="559" y="1316"/>
                  </a:lnTo>
                  <a:lnTo>
                    <a:pt x="561" y="1327"/>
                  </a:lnTo>
                  <a:lnTo>
                    <a:pt x="561" y="1336"/>
                  </a:lnTo>
                  <a:lnTo>
                    <a:pt x="563" y="1347"/>
                  </a:lnTo>
                  <a:lnTo>
                    <a:pt x="566" y="1362"/>
                  </a:lnTo>
                  <a:lnTo>
                    <a:pt x="571" y="1378"/>
                  </a:lnTo>
                  <a:lnTo>
                    <a:pt x="576" y="1395"/>
                  </a:lnTo>
                  <a:lnTo>
                    <a:pt x="583" y="1410"/>
                  </a:lnTo>
                  <a:lnTo>
                    <a:pt x="589" y="1422"/>
                  </a:lnTo>
                  <a:lnTo>
                    <a:pt x="598" y="1430"/>
                  </a:lnTo>
                  <a:lnTo>
                    <a:pt x="608" y="1435"/>
                  </a:lnTo>
                  <a:lnTo>
                    <a:pt x="621" y="1438"/>
                  </a:lnTo>
                  <a:lnTo>
                    <a:pt x="632" y="1440"/>
                  </a:lnTo>
                  <a:lnTo>
                    <a:pt x="645" y="1440"/>
                  </a:lnTo>
                  <a:lnTo>
                    <a:pt x="657" y="1439"/>
                  </a:lnTo>
                  <a:lnTo>
                    <a:pt x="670" y="1436"/>
                  </a:lnTo>
                  <a:lnTo>
                    <a:pt x="682" y="1430"/>
                  </a:lnTo>
                  <a:lnTo>
                    <a:pt x="692" y="1423"/>
                  </a:lnTo>
                  <a:lnTo>
                    <a:pt x="707" y="1408"/>
                  </a:lnTo>
                  <a:lnTo>
                    <a:pt x="717" y="1392"/>
                  </a:lnTo>
                  <a:lnTo>
                    <a:pt x="723" y="1375"/>
                  </a:lnTo>
                  <a:lnTo>
                    <a:pt x="727" y="1355"/>
                  </a:lnTo>
                  <a:lnTo>
                    <a:pt x="725" y="1337"/>
                  </a:lnTo>
                  <a:lnTo>
                    <a:pt x="722" y="1317"/>
                  </a:lnTo>
                  <a:lnTo>
                    <a:pt x="716" y="1299"/>
                  </a:lnTo>
                  <a:lnTo>
                    <a:pt x="709" y="1280"/>
                  </a:lnTo>
                  <a:lnTo>
                    <a:pt x="705" y="1272"/>
                  </a:lnTo>
                  <a:lnTo>
                    <a:pt x="699" y="1265"/>
                  </a:lnTo>
                  <a:lnTo>
                    <a:pt x="692" y="1258"/>
                  </a:lnTo>
                  <a:lnTo>
                    <a:pt x="685" y="1251"/>
                  </a:lnTo>
                  <a:lnTo>
                    <a:pt x="676" y="1247"/>
                  </a:lnTo>
                  <a:lnTo>
                    <a:pt x="668" y="1242"/>
                  </a:lnTo>
                  <a:lnTo>
                    <a:pt x="659" y="1238"/>
                  </a:lnTo>
                  <a:lnTo>
                    <a:pt x="651" y="1234"/>
                  </a:lnTo>
                  <a:lnTo>
                    <a:pt x="652" y="1231"/>
                  </a:lnTo>
                  <a:lnTo>
                    <a:pt x="652" y="1226"/>
                  </a:lnTo>
                  <a:lnTo>
                    <a:pt x="649" y="1223"/>
                  </a:lnTo>
                  <a:lnTo>
                    <a:pt x="648" y="1219"/>
                  </a:lnTo>
                  <a:lnTo>
                    <a:pt x="649" y="1198"/>
                  </a:lnTo>
                  <a:lnTo>
                    <a:pt x="651" y="1175"/>
                  </a:lnTo>
                  <a:lnTo>
                    <a:pt x="653" y="1153"/>
                  </a:lnTo>
                  <a:lnTo>
                    <a:pt x="652" y="1130"/>
                  </a:lnTo>
                  <a:lnTo>
                    <a:pt x="648" y="1111"/>
                  </a:lnTo>
                  <a:lnTo>
                    <a:pt x="639" y="1094"/>
                  </a:lnTo>
                  <a:lnTo>
                    <a:pt x="624" y="1081"/>
                  </a:lnTo>
                  <a:lnTo>
                    <a:pt x="601" y="1074"/>
                  </a:lnTo>
                  <a:lnTo>
                    <a:pt x="581" y="1073"/>
                  </a:lnTo>
                  <a:lnTo>
                    <a:pt x="563" y="1074"/>
                  </a:lnTo>
                  <a:lnTo>
                    <a:pt x="545" y="1076"/>
                  </a:lnTo>
                  <a:lnTo>
                    <a:pt x="526" y="1080"/>
                  </a:lnTo>
                  <a:lnTo>
                    <a:pt x="508" y="1083"/>
                  </a:lnTo>
                  <a:lnTo>
                    <a:pt x="489" y="1084"/>
                  </a:lnTo>
                  <a:lnTo>
                    <a:pt x="471" y="1083"/>
                  </a:lnTo>
                  <a:lnTo>
                    <a:pt x="452" y="1079"/>
                  </a:lnTo>
                  <a:lnTo>
                    <a:pt x="444" y="1068"/>
                  </a:lnTo>
                  <a:lnTo>
                    <a:pt x="437" y="1055"/>
                  </a:lnTo>
                  <a:lnTo>
                    <a:pt x="432" y="1042"/>
                  </a:lnTo>
                  <a:lnTo>
                    <a:pt x="426" y="1027"/>
                  </a:lnTo>
                  <a:lnTo>
                    <a:pt x="420" y="1011"/>
                  </a:lnTo>
                  <a:lnTo>
                    <a:pt x="415" y="994"/>
                  </a:lnTo>
                  <a:lnTo>
                    <a:pt x="412" y="979"/>
                  </a:lnTo>
                  <a:lnTo>
                    <a:pt x="410" y="966"/>
                  </a:lnTo>
                  <a:lnTo>
                    <a:pt x="422" y="968"/>
                  </a:lnTo>
                  <a:lnTo>
                    <a:pt x="434" y="971"/>
                  </a:lnTo>
                  <a:lnTo>
                    <a:pt x="447" y="975"/>
                  </a:lnTo>
                  <a:lnTo>
                    <a:pt x="458" y="977"/>
                  </a:lnTo>
                  <a:lnTo>
                    <a:pt x="471" y="981"/>
                  </a:lnTo>
                  <a:lnTo>
                    <a:pt x="483" y="984"/>
                  </a:lnTo>
                  <a:lnTo>
                    <a:pt x="495" y="987"/>
                  </a:lnTo>
                  <a:lnTo>
                    <a:pt x="508" y="991"/>
                  </a:lnTo>
                  <a:lnTo>
                    <a:pt x="520" y="994"/>
                  </a:lnTo>
                  <a:lnTo>
                    <a:pt x="533" y="997"/>
                  </a:lnTo>
                  <a:lnTo>
                    <a:pt x="546" y="1000"/>
                  </a:lnTo>
                  <a:lnTo>
                    <a:pt x="558" y="1004"/>
                  </a:lnTo>
                  <a:lnTo>
                    <a:pt x="570" y="1006"/>
                  </a:lnTo>
                  <a:lnTo>
                    <a:pt x="583" y="1009"/>
                  </a:lnTo>
                  <a:lnTo>
                    <a:pt x="595" y="1012"/>
                  </a:lnTo>
                  <a:lnTo>
                    <a:pt x="608" y="1014"/>
                  </a:lnTo>
                  <a:lnTo>
                    <a:pt x="622" y="1016"/>
                  </a:lnTo>
                  <a:lnTo>
                    <a:pt x="637" y="1020"/>
                  </a:lnTo>
                  <a:lnTo>
                    <a:pt x="653" y="1023"/>
                  </a:lnTo>
                  <a:lnTo>
                    <a:pt x="670" y="1027"/>
                  </a:lnTo>
                  <a:lnTo>
                    <a:pt x="689" y="1030"/>
                  </a:lnTo>
                  <a:lnTo>
                    <a:pt x="706" y="1035"/>
                  </a:lnTo>
                  <a:lnTo>
                    <a:pt x="723" y="1038"/>
                  </a:lnTo>
                  <a:lnTo>
                    <a:pt x="740" y="1043"/>
                  </a:lnTo>
                  <a:lnTo>
                    <a:pt x="758" y="1046"/>
                  </a:lnTo>
                  <a:lnTo>
                    <a:pt x="773" y="1050"/>
                  </a:lnTo>
                  <a:lnTo>
                    <a:pt x="786" y="1052"/>
                  </a:lnTo>
                  <a:lnTo>
                    <a:pt x="799" y="1055"/>
                  </a:lnTo>
                  <a:lnTo>
                    <a:pt x="809" y="1057"/>
                  </a:lnTo>
                  <a:lnTo>
                    <a:pt x="818" y="1058"/>
                  </a:lnTo>
                  <a:lnTo>
                    <a:pt x="822" y="1059"/>
                  </a:lnTo>
                  <a:lnTo>
                    <a:pt x="824" y="1058"/>
                  </a:lnTo>
                  <a:lnTo>
                    <a:pt x="835" y="1042"/>
                  </a:lnTo>
                  <a:lnTo>
                    <a:pt x="846" y="1022"/>
                  </a:lnTo>
                  <a:lnTo>
                    <a:pt x="861" y="998"/>
                  </a:lnTo>
                  <a:lnTo>
                    <a:pt x="879" y="970"/>
                  </a:lnTo>
                  <a:lnTo>
                    <a:pt x="896" y="941"/>
                  </a:lnTo>
                  <a:lnTo>
                    <a:pt x="914" y="910"/>
                  </a:lnTo>
                  <a:lnTo>
                    <a:pt x="934" y="879"/>
                  </a:lnTo>
                  <a:lnTo>
                    <a:pt x="952" y="847"/>
                  </a:lnTo>
                  <a:lnTo>
                    <a:pt x="971" y="817"/>
                  </a:lnTo>
                  <a:lnTo>
                    <a:pt x="988" y="788"/>
                  </a:lnTo>
                  <a:lnTo>
                    <a:pt x="1003" y="760"/>
                  </a:lnTo>
                  <a:lnTo>
                    <a:pt x="1017" y="737"/>
                  </a:lnTo>
                  <a:lnTo>
                    <a:pt x="1028" y="717"/>
                  </a:lnTo>
                  <a:lnTo>
                    <a:pt x="1038" y="702"/>
                  </a:lnTo>
                  <a:lnTo>
                    <a:pt x="1043" y="691"/>
                  </a:lnTo>
                  <a:lnTo>
                    <a:pt x="1044" y="6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329" name="Freeform 17"/>
            <p:cNvSpPr>
              <a:spLocks/>
            </p:cNvSpPr>
            <p:nvPr/>
          </p:nvSpPr>
          <p:spPr bwMode="auto">
            <a:xfrm>
              <a:off x="219" y="2467"/>
              <a:ext cx="54" cy="46"/>
            </a:xfrm>
            <a:custGeom>
              <a:avLst/>
              <a:gdLst>
                <a:gd name="T0" fmla="*/ 80 w 108"/>
                <a:gd name="T1" fmla="*/ 85 h 92"/>
                <a:gd name="T2" fmla="*/ 71 w 108"/>
                <a:gd name="T3" fmla="*/ 90 h 92"/>
                <a:gd name="T4" fmla="*/ 62 w 108"/>
                <a:gd name="T5" fmla="*/ 92 h 92"/>
                <a:gd name="T6" fmla="*/ 53 w 108"/>
                <a:gd name="T7" fmla="*/ 92 h 92"/>
                <a:gd name="T8" fmla="*/ 42 w 108"/>
                <a:gd name="T9" fmla="*/ 91 h 92"/>
                <a:gd name="T10" fmla="*/ 33 w 108"/>
                <a:gd name="T11" fmla="*/ 88 h 92"/>
                <a:gd name="T12" fmla="*/ 25 w 108"/>
                <a:gd name="T13" fmla="*/ 83 h 92"/>
                <a:gd name="T14" fmla="*/ 17 w 108"/>
                <a:gd name="T15" fmla="*/ 77 h 92"/>
                <a:gd name="T16" fmla="*/ 10 w 108"/>
                <a:gd name="T17" fmla="*/ 69 h 92"/>
                <a:gd name="T18" fmla="*/ 8 w 108"/>
                <a:gd name="T19" fmla="*/ 62 h 92"/>
                <a:gd name="T20" fmla="*/ 4 w 108"/>
                <a:gd name="T21" fmla="*/ 51 h 92"/>
                <a:gd name="T22" fmla="*/ 1 w 108"/>
                <a:gd name="T23" fmla="*/ 39 h 92"/>
                <a:gd name="T24" fmla="*/ 0 w 108"/>
                <a:gd name="T25" fmla="*/ 35 h 92"/>
                <a:gd name="T26" fmla="*/ 104 w 108"/>
                <a:gd name="T27" fmla="*/ 0 h 92"/>
                <a:gd name="T28" fmla="*/ 108 w 108"/>
                <a:gd name="T29" fmla="*/ 25 h 92"/>
                <a:gd name="T30" fmla="*/ 107 w 108"/>
                <a:gd name="T31" fmla="*/ 48 h 92"/>
                <a:gd name="T32" fmla="*/ 99 w 108"/>
                <a:gd name="T33" fmla="*/ 69 h 92"/>
                <a:gd name="T34" fmla="*/ 80 w 108"/>
                <a:gd name="T35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92">
                  <a:moveTo>
                    <a:pt x="80" y="85"/>
                  </a:moveTo>
                  <a:lnTo>
                    <a:pt x="71" y="90"/>
                  </a:lnTo>
                  <a:lnTo>
                    <a:pt x="62" y="92"/>
                  </a:lnTo>
                  <a:lnTo>
                    <a:pt x="53" y="92"/>
                  </a:lnTo>
                  <a:lnTo>
                    <a:pt x="42" y="91"/>
                  </a:lnTo>
                  <a:lnTo>
                    <a:pt x="33" y="88"/>
                  </a:lnTo>
                  <a:lnTo>
                    <a:pt x="25" y="83"/>
                  </a:lnTo>
                  <a:lnTo>
                    <a:pt x="17" y="77"/>
                  </a:lnTo>
                  <a:lnTo>
                    <a:pt x="10" y="69"/>
                  </a:lnTo>
                  <a:lnTo>
                    <a:pt x="8" y="62"/>
                  </a:lnTo>
                  <a:lnTo>
                    <a:pt x="4" y="5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104" y="0"/>
                  </a:lnTo>
                  <a:lnTo>
                    <a:pt x="108" y="25"/>
                  </a:lnTo>
                  <a:lnTo>
                    <a:pt x="107" y="48"/>
                  </a:lnTo>
                  <a:lnTo>
                    <a:pt x="99" y="69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rgbClr val="93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330" name="Freeform 18"/>
            <p:cNvSpPr>
              <a:spLocks/>
            </p:cNvSpPr>
            <p:nvPr/>
          </p:nvSpPr>
          <p:spPr bwMode="auto">
            <a:xfrm>
              <a:off x="212" y="2427"/>
              <a:ext cx="59" cy="46"/>
            </a:xfrm>
            <a:custGeom>
              <a:avLst/>
              <a:gdLst>
                <a:gd name="T0" fmla="*/ 112 w 116"/>
                <a:gd name="T1" fmla="*/ 45 h 92"/>
                <a:gd name="T2" fmla="*/ 113 w 116"/>
                <a:gd name="T3" fmla="*/ 49 h 92"/>
                <a:gd name="T4" fmla="*/ 114 w 116"/>
                <a:gd name="T5" fmla="*/ 54 h 92"/>
                <a:gd name="T6" fmla="*/ 115 w 116"/>
                <a:gd name="T7" fmla="*/ 58 h 92"/>
                <a:gd name="T8" fmla="*/ 116 w 116"/>
                <a:gd name="T9" fmla="*/ 63 h 92"/>
                <a:gd name="T10" fmla="*/ 104 w 116"/>
                <a:gd name="T11" fmla="*/ 63 h 92"/>
                <a:gd name="T12" fmla="*/ 90 w 116"/>
                <a:gd name="T13" fmla="*/ 65 h 92"/>
                <a:gd name="T14" fmla="*/ 76 w 116"/>
                <a:gd name="T15" fmla="*/ 69 h 92"/>
                <a:gd name="T16" fmla="*/ 62 w 116"/>
                <a:gd name="T17" fmla="*/ 73 h 92"/>
                <a:gd name="T18" fmla="*/ 48 w 116"/>
                <a:gd name="T19" fmla="*/ 78 h 92"/>
                <a:gd name="T20" fmla="*/ 34 w 116"/>
                <a:gd name="T21" fmla="*/ 83 h 92"/>
                <a:gd name="T22" fmla="*/ 21 w 116"/>
                <a:gd name="T23" fmla="*/ 87 h 92"/>
                <a:gd name="T24" fmla="*/ 8 w 116"/>
                <a:gd name="T25" fmla="*/ 92 h 92"/>
                <a:gd name="T26" fmla="*/ 7 w 116"/>
                <a:gd name="T27" fmla="*/ 80 h 92"/>
                <a:gd name="T28" fmla="*/ 5 w 116"/>
                <a:gd name="T29" fmla="*/ 66 h 92"/>
                <a:gd name="T30" fmla="*/ 2 w 116"/>
                <a:gd name="T31" fmla="*/ 54 h 92"/>
                <a:gd name="T32" fmla="*/ 0 w 116"/>
                <a:gd name="T33" fmla="*/ 48 h 92"/>
                <a:gd name="T34" fmla="*/ 3 w 116"/>
                <a:gd name="T35" fmla="*/ 39 h 92"/>
                <a:gd name="T36" fmla="*/ 9 w 116"/>
                <a:gd name="T37" fmla="*/ 30 h 92"/>
                <a:gd name="T38" fmla="*/ 15 w 116"/>
                <a:gd name="T39" fmla="*/ 22 h 92"/>
                <a:gd name="T40" fmla="*/ 22 w 116"/>
                <a:gd name="T41" fmla="*/ 13 h 92"/>
                <a:gd name="T42" fmla="*/ 30 w 116"/>
                <a:gd name="T43" fmla="*/ 8 h 92"/>
                <a:gd name="T44" fmla="*/ 39 w 116"/>
                <a:gd name="T45" fmla="*/ 3 h 92"/>
                <a:gd name="T46" fmla="*/ 49 w 116"/>
                <a:gd name="T47" fmla="*/ 1 h 92"/>
                <a:gd name="T48" fmla="*/ 61 w 116"/>
                <a:gd name="T49" fmla="*/ 0 h 92"/>
                <a:gd name="T50" fmla="*/ 70 w 116"/>
                <a:gd name="T51" fmla="*/ 1 h 92"/>
                <a:gd name="T52" fmla="*/ 78 w 116"/>
                <a:gd name="T53" fmla="*/ 4 h 92"/>
                <a:gd name="T54" fmla="*/ 86 w 116"/>
                <a:gd name="T55" fmla="*/ 8 h 92"/>
                <a:gd name="T56" fmla="*/ 93 w 116"/>
                <a:gd name="T57" fmla="*/ 13 h 92"/>
                <a:gd name="T58" fmla="*/ 99 w 116"/>
                <a:gd name="T59" fmla="*/ 20 h 92"/>
                <a:gd name="T60" fmla="*/ 105 w 116"/>
                <a:gd name="T61" fmla="*/ 27 h 92"/>
                <a:gd name="T62" fmla="*/ 108 w 116"/>
                <a:gd name="T63" fmla="*/ 35 h 92"/>
                <a:gd name="T64" fmla="*/ 112 w 116"/>
                <a:gd name="T65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92">
                  <a:moveTo>
                    <a:pt x="112" y="45"/>
                  </a:moveTo>
                  <a:lnTo>
                    <a:pt x="113" y="49"/>
                  </a:lnTo>
                  <a:lnTo>
                    <a:pt x="114" y="54"/>
                  </a:lnTo>
                  <a:lnTo>
                    <a:pt x="115" y="58"/>
                  </a:lnTo>
                  <a:lnTo>
                    <a:pt x="116" y="63"/>
                  </a:lnTo>
                  <a:lnTo>
                    <a:pt x="104" y="63"/>
                  </a:lnTo>
                  <a:lnTo>
                    <a:pt x="90" y="65"/>
                  </a:lnTo>
                  <a:lnTo>
                    <a:pt x="76" y="69"/>
                  </a:lnTo>
                  <a:lnTo>
                    <a:pt x="62" y="73"/>
                  </a:lnTo>
                  <a:lnTo>
                    <a:pt x="48" y="78"/>
                  </a:lnTo>
                  <a:lnTo>
                    <a:pt x="34" y="83"/>
                  </a:lnTo>
                  <a:lnTo>
                    <a:pt x="21" y="87"/>
                  </a:lnTo>
                  <a:lnTo>
                    <a:pt x="8" y="92"/>
                  </a:lnTo>
                  <a:lnTo>
                    <a:pt x="7" y="80"/>
                  </a:lnTo>
                  <a:lnTo>
                    <a:pt x="5" y="66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3" y="39"/>
                  </a:lnTo>
                  <a:lnTo>
                    <a:pt x="9" y="30"/>
                  </a:lnTo>
                  <a:lnTo>
                    <a:pt x="15" y="22"/>
                  </a:lnTo>
                  <a:lnTo>
                    <a:pt x="22" y="13"/>
                  </a:lnTo>
                  <a:lnTo>
                    <a:pt x="30" y="8"/>
                  </a:lnTo>
                  <a:lnTo>
                    <a:pt x="39" y="3"/>
                  </a:lnTo>
                  <a:lnTo>
                    <a:pt x="49" y="1"/>
                  </a:lnTo>
                  <a:lnTo>
                    <a:pt x="61" y="0"/>
                  </a:lnTo>
                  <a:lnTo>
                    <a:pt x="70" y="1"/>
                  </a:lnTo>
                  <a:lnTo>
                    <a:pt x="78" y="4"/>
                  </a:lnTo>
                  <a:lnTo>
                    <a:pt x="86" y="8"/>
                  </a:lnTo>
                  <a:lnTo>
                    <a:pt x="93" y="13"/>
                  </a:lnTo>
                  <a:lnTo>
                    <a:pt x="99" y="20"/>
                  </a:lnTo>
                  <a:lnTo>
                    <a:pt x="105" y="27"/>
                  </a:lnTo>
                  <a:lnTo>
                    <a:pt x="108" y="35"/>
                  </a:lnTo>
                  <a:lnTo>
                    <a:pt x="112" y="45"/>
                  </a:lnTo>
                  <a:close/>
                </a:path>
              </a:pathLst>
            </a:custGeom>
            <a:solidFill>
              <a:srgbClr val="DBB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331" name="Freeform 19"/>
            <p:cNvSpPr>
              <a:spLocks/>
            </p:cNvSpPr>
            <p:nvPr/>
          </p:nvSpPr>
          <p:spPr bwMode="auto">
            <a:xfrm>
              <a:off x="105" y="1879"/>
              <a:ext cx="249" cy="356"/>
            </a:xfrm>
            <a:custGeom>
              <a:avLst/>
              <a:gdLst>
                <a:gd name="T0" fmla="*/ 495 w 498"/>
                <a:gd name="T1" fmla="*/ 410 h 711"/>
                <a:gd name="T2" fmla="*/ 478 w 498"/>
                <a:gd name="T3" fmla="*/ 461 h 711"/>
                <a:gd name="T4" fmla="*/ 459 w 498"/>
                <a:gd name="T5" fmla="*/ 494 h 711"/>
                <a:gd name="T6" fmla="*/ 445 w 498"/>
                <a:gd name="T7" fmla="*/ 514 h 711"/>
                <a:gd name="T8" fmla="*/ 432 w 498"/>
                <a:gd name="T9" fmla="*/ 532 h 711"/>
                <a:gd name="T10" fmla="*/ 415 w 498"/>
                <a:gd name="T11" fmla="*/ 549 h 711"/>
                <a:gd name="T12" fmla="*/ 404 w 498"/>
                <a:gd name="T13" fmla="*/ 562 h 711"/>
                <a:gd name="T14" fmla="*/ 389 w 498"/>
                <a:gd name="T15" fmla="*/ 575 h 711"/>
                <a:gd name="T16" fmla="*/ 365 w 498"/>
                <a:gd name="T17" fmla="*/ 592 h 711"/>
                <a:gd name="T18" fmla="*/ 335 w 498"/>
                <a:gd name="T19" fmla="*/ 614 h 711"/>
                <a:gd name="T20" fmla="*/ 300 w 498"/>
                <a:gd name="T21" fmla="*/ 637 h 711"/>
                <a:gd name="T22" fmla="*/ 266 w 498"/>
                <a:gd name="T23" fmla="*/ 660 h 711"/>
                <a:gd name="T24" fmla="*/ 231 w 498"/>
                <a:gd name="T25" fmla="*/ 681 h 711"/>
                <a:gd name="T26" fmla="*/ 201 w 498"/>
                <a:gd name="T27" fmla="*/ 698 h 711"/>
                <a:gd name="T28" fmla="*/ 183 w 498"/>
                <a:gd name="T29" fmla="*/ 706 h 711"/>
                <a:gd name="T30" fmla="*/ 171 w 498"/>
                <a:gd name="T31" fmla="*/ 710 h 711"/>
                <a:gd name="T32" fmla="*/ 160 w 498"/>
                <a:gd name="T33" fmla="*/ 711 h 711"/>
                <a:gd name="T34" fmla="*/ 147 w 498"/>
                <a:gd name="T35" fmla="*/ 710 h 711"/>
                <a:gd name="T36" fmla="*/ 129 w 498"/>
                <a:gd name="T37" fmla="*/ 704 h 711"/>
                <a:gd name="T38" fmla="*/ 107 w 498"/>
                <a:gd name="T39" fmla="*/ 690 h 711"/>
                <a:gd name="T40" fmla="*/ 88 w 498"/>
                <a:gd name="T41" fmla="*/ 669 h 711"/>
                <a:gd name="T42" fmla="*/ 72 w 498"/>
                <a:gd name="T43" fmla="*/ 647 h 711"/>
                <a:gd name="T44" fmla="*/ 57 w 498"/>
                <a:gd name="T45" fmla="*/ 622 h 711"/>
                <a:gd name="T46" fmla="*/ 43 w 498"/>
                <a:gd name="T47" fmla="*/ 594 h 711"/>
                <a:gd name="T48" fmla="*/ 34 w 498"/>
                <a:gd name="T49" fmla="*/ 566 h 711"/>
                <a:gd name="T50" fmla="*/ 25 w 498"/>
                <a:gd name="T51" fmla="*/ 537 h 711"/>
                <a:gd name="T52" fmla="*/ 16 w 498"/>
                <a:gd name="T53" fmla="*/ 474 h 711"/>
                <a:gd name="T54" fmla="*/ 1 w 498"/>
                <a:gd name="T55" fmla="*/ 380 h 711"/>
                <a:gd name="T56" fmla="*/ 9 w 498"/>
                <a:gd name="T57" fmla="*/ 313 h 711"/>
                <a:gd name="T58" fmla="*/ 32 w 498"/>
                <a:gd name="T59" fmla="*/ 280 h 711"/>
                <a:gd name="T60" fmla="*/ 58 w 498"/>
                <a:gd name="T61" fmla="*/ 250 h 711"/>
                <a:gd name="T62" fmla="*/ 86 w 498"/>
                <a:gd name="T63" fmla="*/ 220 h 711"/>
                <a:gd name="T64" fmla="*/ 109 w 498"/>
                <a:gd name="T65" fmla="*/ 194 h 711"/>
                <a:gd name="T66" fmla="*/ 133 w 498"/>
                <a:gd name="T67" fmla="*/ 171 h 711"/>
                <a:gd name="T68" fmla="*/ 162 w 498"/>
                <a:gd name="T69" fmla="*/ 147 h 711"/>
                <a:gd name="T70" fmla="*/ 193 w 498"/>
                <a:gd name="T71" fmla="*/ 124 h 711"/>
                <a:gd name="T72" fmla="*/ 223 w 498"/>
                <a:gd name="T73" fmla="*/ 101 h 711"/>
                <a:gd name="T74" fmla="*/ 249 w 498"/>
                <a:gd name="T75" fmla="*/ 83 h 711"/>
                <a:gd name="T76" fmla="*/ 271 w 498"/>
                <a:gd name="T77" fmla="*/ 68 h 711"/>
                <a:gd name="T78" fmla="*/ 285 w 498"/>
                <a:gd name="T79" fmla="*/ 58 h 711"/>
                <a:gd name="T80" fmla="*/ 305 w 498"/>
                <a:gd name="T81" fmla="*/ 47 h 711"/>
                <a:gd name="T82" fmla="*/ 343 w 498"/>
                <a:gd name="T83" fmla="*/ 28 h 711"/>
                <a:gd name="T84" fmla="*/ 381 w 498"/>
                <a:gd name="T85" fmla="*/ 12 h 711"/>
                <a:gd name="T86" fmla="*/ 406 w 498"/>
                <a:gd name="T87" fmla="*/ 2 h 711"/>
                <a:gd name="T88" fmla="*/ 429 w 498"/>
                <a:gd name="T89" fmla="*/ 47 h 711"/>
                <a:gd name="T90" fmla="*/ 460 w 498"/>
                <a:gd name="T91" fmla="*/ 139 h 711"/>
                <a:gd name="T92" fmla="*/ 483 w 498"/>
                <a:gd name="T93" fmla="*/ 234 h 711"/>
                <a:gd name="T94" fmla="*/ 496 w 498"/>
                <a:gd name="T95" fmla="*/ 34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8" h="711">
                  <a:moveTo>
                    <a:pt x="498" y="400"/>
                  </a:moveTo>
                  <a:lnTo>
                    <a:pt x="495" y="410"/>
                  </a:lnTo>
                  <a:lnTo>
                    <a:pt x="487" y="433"/>
                  </a:lnTo>
                  <a:lnTo>
                    <a:pt x="478" y="461"/>
                  </a:lnTo>
                  <a:lnTo>
                    <a:pt x="466" y="484"/>
                  </a:lnTo>
                  <a:lnTo>
                    <a:pt x="459" y="494"/>
                  </a:lnTo>
                  <a:lnTo>
                    <a:pt x="452" y="503"/>
                  </a:lnTo>
                  <a:lnTo>
                    <a:pt x="445" y="514"/>
                  </a:lnTo>
                  <a:lnTo>
                    <a:pt x="438" y="523"/>
                  </a:lnTo>
                  <a:lnTo>
                    <a:pt x="432" y="532"/>
                  </a:lnTo>
                  <a:lnTo>
                    <a:pt x="423" y="540"/>
                  </a:lnTo>
                  <a:lnTo>
                    <a:pt x="415" y="549"/>
                  </a:lnTo>
                  <a:lnTo>
                    <a:pt x="407" y="559"/>
                  </a:lnTo>
                  <a:lnTo>
                    <a:pt x="404" y="562"/>
                  </a:lnTo>
                  <a:lnTo>
                    <a:pt x="397" y="568"/>
                  </a:lnTo>
                  <a:lnTo>
                    <a:pt x="389" y="575"/>
                  </a:lnTo>
                  <a:lnTo>
                    <a:pt x="377" y="583"/>
                  </a:lnTo>
                  <a:lnTo>
                    <a:pt x="365" y="592"/>
                  </a:lnTo>
                  <a:lnTo>
                    <a:pt x="350" y="602"/>
                  </a:lnTo>
                  <a:lnTo>
                    <a:pt x="335" y="614"/>
                  </a:lnTo>
                  <a:lnTo>
                    <a:pt x="317" y="625"/>
                  </a:lnTo>
                  <a:lnTo>
                    <a:pt x="300" y="637"/>
                  </a:lnTo>
                  <a:lnTo>
                    <a:pt x="283" y="648"/>
                  </a:lnTo>
                  <a:lnTo>
                    <a:pt x="266" y="660"/>
                  </a:lnTo>
                  <a:lnTo>
                    <a:pt x="248" y="670"/>
                  </a:lnTo>
                  <a:lnTo>
                    <a:pt x="231" y="681"/>
                  </a:lnTo>
                  <a:lnTo>
                    <a:pt x="216" y="690"/>
                  </a:lnTo>
                  <a:lnTo>
                    <a:pt x="201" y="698"/>
                  </a:lnTo>
                  <a:lnTo>
                    <a:pt x="188" y="704"/>
                  </a:lnTo>
                  <a:lnTo>
                    <a:pt x="183" y="706"/>
                  </a:lnTo>
                  <a:lnTo>
                    <a:pt x="177" y="708"/>
                  </a:lnTo>
                  <a:lnTo>
                    <a:pt x="171" y="710"/>
                  </a:lnTo>
                  <a:lnTo>
                    <a:pt x="165" y="710"/>
                  </a:lnTo>
                  <a:lnTo>
                    <a:pt x="160" y="711"/>
                  </a:lnTo>
                  <a:lnTo>
                    <a:pt x="153" y="710"/>
                  </a:lnTo>
                  <a:lnTo>
                    <a:pt x="147" y="710"/>
                  </a:lnTo>
                  <a:lnTo>
                    <a:pt x="141" y="708"/>
                  </a:lnTo>
                  <a:lnTo>
                    <a:pt x="129" y="704"/>
                  </a:lnTo>
                  <a:lnTo>
                    <a:pt x="117" y="698"/>
                  </a:lnTo>
                  <a:lnTo>
                    <a:pt x="107" y="690"/>
                  </a:lnTo>
                  <a:lnTo>
                    <a:pt x="96" y="680"/>
                  </a:lnTo>
                  <a:lnTo>
                    <a:pt x="88" y="669"/>
                  </a:lnTo>
                  <a:lnTo>
                    <a:pt x="80" y="658"/>
                  </a:lnTo>
                  <a:lnTo>
                    <a:pt x="72" y="647"/>
                  </a:lnTo>
                  <a:lnTo>
                    <a:pt x="65" y="636"/>
                  </a:lnTo>
                  <a:lnTo>
                    <a:pt x="57" y="622"/>
                  </a:lnTo>
                  <a:lnTo>
                    <a:pt x="50" y="608"/>
                  </a:lnTo>
                  <a:lnTo>
                    <a:pt x="43" y="594"/>
                  </a:lnTo>
                  <a:lnTo>
                    <a:pt x="39" y="581"/>
                  </a:lnTo>
                  <a:lnTo>
                    <a:pt x="34" y="566"/>
                  </a:lnTo>
                  <a:lnTo>
                    <a:pt x="29" y="552"/>
                  </a:lnTo>
                  <a:lnTo>
                    <a:pt x="25" y="537"/>
                  </a:lnTo>
                  <a:lnTo>
                    <a:pt x="20" y="523"/>
                  </a:lnTo>
                  <a:lnTo>
                    <a:pt x="16" y="474"/>
                  </a:lnTo>
                  <a:lnTo>
                    <a:pt x="8" y="427"/>
                  </a:lnTo>
                  <a:lnTo>
                    <a:pt x="1" y="380"/>
                  </a:lnTo>
                  <a:lnTo>
                    <a:pt x="0" y="332"/>
                  </a:lnTo>
                  <a:lnTo>
                    <a:pt x="9" y="313"/>
                  </a:lnTo>
                  <a:lnTo>
                    <a:pt x="19" y="296"/>
                  </a:lnTo>
                  <a:lnTo>
                    <a:pt x="32" y="280"/>
                  </a:lnTo>
                  <a:lnTo>
                    <a:pt x="44" y="265"/>
                  </a:lnTo>
                  <a:lnTo>
                    <a:pt x="58" y="250"/>
                  </a:lnTo>
                  <a:lnTo>
                    <a:pt x="72" y="235"/>
                  </a:lnTo>
                  <a:lnTo>
                    <a:pt x="86" y="220"/>
                  </a:lnTo>
                  <a:lnTo>
                    <a:pt x="100" y="205"/>
                  </a:lnTo>
                  <a:lnTo>
                    <a:pt x="109" y="194"/>
                  </a:lnTo>
                  <a:lnTo>
                    <a:pt x="120" y="183"/>
                  </a:lnTo>
                  <a:lnTo>
                    <a:pt x="133" y="171"/>
                  </a:lnTo>
                  <a:lnTo>
                    <a:pt x="147" y="160"/>
                  </a:lnTo>
                  <a:lnTo>
                    <a:pt x="162" y="147"/>
                  </a:lnTo>
                  <a:lnTo>
                    <a:pt x="177" y="136"/>
                  </a:lnTo>
                  <a:lnTo>
                    <a:pt x="193" y="124"/>
                  </a:lnTo>
                  <a:lnTo>
                    <a:pt x="208" y="113"/>
                  </a:lnTo>
                  <a:lnTo>
                    <a:pt x="223" y="101"/>
                  </a:lnTo>
                  <a:lnTo>
                    <a:pt x="237" y="92"/>
                  </a:lnTo>
                  <a:lnTo>
                    <a:pt x="249" y="83"/>
                  </a:lnTo>
                  <a:lnTo>
                    <a:pt x="262" y="75"/>
                  </a:lnTo>
                  <a:lnTo>
                    <a:pt x="271" y="68"/>
                  </a:lnTo>
                  <a:lnTo>
                    <a:pt x="279" y="62"/>
                  </a:lnTo>
                  <a:lnTo>
                    <a:pt x="285" y="58"/>
                  </a:lnTo>
                  <a:lnTo>
                    <a:pt x="289" y="56"/>
                  </a:lnTo>
                  <a:lnTo>
                    <a:pt x="305" y="47"/>
                  </a:lnTo>
                  <a:lnTo>
                    <a:pt x="323" y="38"/>
                  </a:lnTo>
                  <a:lnTo>
                    <a:pt x="343" y="28"/>
                  </a:lnTo>
                  <a:lnTo>
                    <a:pt x="362" y="19"/>
                  </a:lnTo>
                  <a:lnTo>
                    <a:pt x="381" y="12"/>
                  </a:lnTo>
                  <a:lnTo>
                    <a:pt x="396" y="5"/>
                  </a:lnTo>
                  <a:lnTo>
                    <a:pt x="406" y="2"/>
                  </a:lnTo>
                  <a:lnTo>
                    <a:pt x="411" y="0"/>
                  </a:lnTo>
                  <a:lnTo>
                    <a:pt x="429" y="47"/>
                  </a:lnTo>
                  <a:lnTo>
                    <a:pt x="445" y="93"/>
                  </a:lnTo>
                  <a:lnTo>
                    <a:pt x="460" y="139"/>
                  </a:lnTo>
                  <a:lnTo>
                    <a:pt x="473" y="185"/>
                  </a:lnTo>
                  <a:lnTo>
                    <a:pt x="483" y="234"/>
                  </a:lnTo>
                  <a:lnTo>
                    <a:pt x="490" y="284"/>
                  </a:lnTo>
                  <a:lnTo>
                    <a:pt x="496" y="340"/>
                  </a:lnTo>
                  <a:lnTo>
                    <a:pt x="498" y="40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332" name="Freeform 20"/>
            <p:cNvSpPr>
              <a:spLocks/>
            </p:cNvSpPr>
            <p:nvPr/>
          </p:nvSpPr>
          <p:spPr bwMode="auto">
            <a:xfrm>
              <a:off x="-61" y="1815"/>
              <a:ext cx="283" cy="442"/>
            </a:xfrm>
            <a:custGeom>
              <a:avLst/>
              <a:gdLst>
                <a:gd name="T0" fmla="*/ 92 w 567"/>
                <a:gd name="T1" fmla="*/ 769 h 884"/>
                <a:gd name="T2" fmla="*/ 67 w 567"/>
                <a:gd name="T3" fmla="*/ 674 h 884"/>
                <a:gd name="T4" fmla="*/ 31 w 567"/>
                <a:gd name="T5" fmla="*/ 547 h 884"/>
                <a:gd name="T6" fmla="*/ 4 w 567"/>
                <a:gd name="T7" fmla="*/ 451 h 884"/>
                <a:gd name="T8" fmla="*/ 10 w 567"/>
                <a:gd name="T9" fmla="*/ 397 h 884"/>
                <a:gd name="T10" fmla="*/ 38 w 567"/>
                <a:gd name="T11" fmla="*/ 325 h 884"/>
                <a:gd name="T12" fmla="*/ 75 w 567"/>
                <a:gd name="T13" fmla="*/ 255 h 884"/>
                <a:gd name="T14" fmla="*/ 120 w 567"/>
                <a:gd name="T15" fmla="*/ 191 h 884"/>
                <a:gd name="T16" fmla="*/ 155 w 567"/>
                <a:gd name="T17" fmla="*/ 149 h 884"/>
                <a:gd name="T18" fmla="*/ 182 w 567"/>
                <a:gd name="T19" fmla="*/ 124 h 884"/>
                <a:gd name="T20" fmla="*/ 212 w 567"/>
                <a:gd name="T21" fmla="*/ 98 h 884"/>
                <a:gd name="T22" fmla="*/ 242 w 567"/>
                <a:gd name="T23" fmla="*/ 71 h 884"/>
                <a:gd name="T24" fmla="*/ 272 w 567"/>
                <a:gd name="T25" fmla="*/ 47 h 884"/>
                <a:gd name="T26" fmla="*/ 297 w 567"/>
                <a:gd name="T27" fmla="*/ 25 h 884"/>
                <a:gd name="T28" fmla="*/ 318 w 567"/>
                <a:gd name="T29" fmla="*/ 10 h 884"/>
                <a:gd name="T30" fmla="*/ 329 w 567"/>
                <a:gd name="T31" fmla="*/ 1 h 884"/>
                <a:gd name="T32" fmla="*/ 344 w 567"/>
                <a:gd name="T33" fmla="*/ 3 h 884"/>
                <a:gd name="T34" fmla="*/ 378 w 567"/>
                <a:gd name="T35" fmla="*/ 10 h 884"/>
                <a:gd name="T36" fmla="*/ 413 w 567"/>
                <a:gd name="T37" fmla="*/ 18 h 884"/>
                <a:gd name="T38" fmla="*/ 451 w 567"/>
                <a:gd name="T39" fmla="*/ 25 h 884"/>
                <a:gd name="T40" fmla="*/ 487 w 567"/>
                <a:gd name="T41" fmla="*/ 32 h 884"/>
                <a:gd name="T42" fmla="*/ 519 w 567"/>
                <a:gd name="T43" fmla="*/ 39 h 884"/>
                <a:gd name="T44" fmla="*/ 546 w 567"/>
                <a:gd name="T45" fmla="*/ 42 h 884"/>
                <a:gd name="T46" fmla="*/ 562 w 567"/>
                <a:gd name="T47" fmla="*/ 45 h 884"/>
                <a:gd name="T48" fmla="*/ 554 w 567"/>
                <a:gd name="T49" fmla="*/ 51 h 884"/>
                <a:gd name="T50" fmla="*/ 512 w 567"/>
                <a:gd name="T51" fmla="*/ 76 h 884"/>
                <a:gd name="T52" fmla="*/ 458 w 567"/>
                <a:gd name="T53" fmla="*/ 107 h 884"/>
                <a:gd name="T54" fmla="*/ 410 w 567"/>
                <a:gd name="T55" fmla="*/ 137 h 884"/>
                <a:gd name="T56" fmla="*/ 373 w 567"/>
                <a:gd name="T57" fmla="*/ 163 h 884"/>
                <a:gd name="T58" fmla="*/ 340 w 567"/>
                <a:gd name="T59" fmla="*/ 191 h 884"/>
                <a:gd name="T60" fmla="*/ 307 w 567"/>
                <a:gd name="T61" fmla="*/ 220 h 884"/>
                <a:gd name="T62" fmla="*/ 277 w 567"/>
                <a:gd name="T63" fmla="*/ 250 h 884"/>
                <a:gd name="T64" fmla="*/ 251 w 567"/>
                <a:gd name="T65" fmla="*/ 282 h 884"/>
                <a:gd name="T66" fmla="*/ 227 w 567"/>
                <a:gd name="T67" fmla="*/ 310 h 884"/>
                <a:gd name="T68" fmla="*/ 205 w 567"/>
                <a:gd name="T69" fmla="*/ 340 h 884"/>
                <a:gd name="T70" fmla="*/ 186 w 567"/>
                <a:gd name="T71" fmla="*/ 371 h 884"/>
                <a:gd name="T72" fmla="*/ 179 w 567"/>
                <a:gd name="T73" fmla="*/ 388 h 884"/>
                <a:gd name="T74" fmla="*/ 179 w 567"/>
                <a:gd name="T75" fmla="*/ 388 h 884"/>
                <a:gd name="T76" fmla="*/ 178 w 567"/>
                <a:gd name="T77" fmla="*/ 388 h 884"/>
                <a:gd name="T78" fmla="*/ 178 w 567"/>
                <a:gd name="T79" fmla="*/ 388 h 884"/>
                <a:gd name="T80" fmla="*/ 177 w 567"/>
                <a:gd name="T81" fmla="*/ 388 h 884"/>
                <a:gd name="T82" fmla="*/ 176 w 567"/>
                <a:gd name="T83" fmla="*/ 389 h 884"/>
                <a:gd name="T84" fmla="*/ 170 w 567"/>
                <a:gd name="T85" fmla="*/ 426 h 884"/>
                <a:gd name="T86" fmla="*/ 171 w 567"/>
                <a:gd name="T87" fmla="*/ 499 h 884"/>
                <a:gd name="T88" fmla="*/ 185 w 567"/>
                <a:gd name="T89" fmla="*/ 570 h 884"/>
                <a:gd name="T90" fmla="*/ 204 w 567"/>
                <a:gd name="T91" fmla="*/ 642 h 884"/>
                <a:gd name="T92" fmla="*/ 221 w 567"/>
                <a:gd name="T93" fmla="*/ 704 h 884"/>
                <a:gd name="T94" fmla="*/ 236 w 567"/>
                <a:gd name="T95" fmla="*/ 757 h 884"/>
                <a:gd name="T96" fmla="*/ 252 w 567"/>
                <a:gd name="T97" fmla="*/ 807 h 884"/>
                <a:gd name="T98" fmla="*/ 268 w 567"/>
                <a:gd name="T99" fmla="*/ 858 h 884"/>
                <a:gd name="T100" fmla="*/ 265 w 567"/>
                <a:gd name="T101" fmla="*/ 877 h 884"/>
                <a:gd name="T102" fmla="*/ 219 w 567"/>
                <a:gd name="T103" fmla="*/ 851 h 884"/>
                <a:gd name="T104" fmla="*/ 161 w 567"/>
                <a:gd name="T105" fmla="*/ 820 h 884"/>
                <a:gd name="T106" fmla="*/ 111 w 567"/>
                <a:gd name="T107" fmla="*/ 79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7" h="884">
                  <a:moveTo>
                    <a:pt x="94" y="786"/>
                  </a:moveTo>
                  <a:lnTo>
                    <a:pt x="92" y="769"/>
                  </a:lnTo>
                  <a:lnTo>
                    <a:pt x="82" y="729"/>
                  </a:lnTo>
                  <a:lnTo>
                    <a:pt x="67" y="674"/>
                  </a:lnTo>
                  <a:lnTo>
                    <a:pt x="49" y="610"/>
                  </a:lnTo>
                  <a:lnTo>
                    <a:pt x="31" y="547"/>
                  </a:lnTo>
                  <a:lnTo>
                    <a:pt x="15" y="492"/>
                  </a:lnTo>
                  <a:lnTo>
                    <a:pt x="4" y="451"/>
                  </a:lnTo>
                  <a:lnTo>
                    <a:pt x="0" y="435"/>
                  </a:lnTo>
                  <a:lnTo>
                    <a:pt x="10" y="397"/>
                  </a:lnTo>
                  <a:lnTo>
                    <a:pt x="23" y="360"/>
                  </a:lnTo>
                  <a:lnTo>
                    <a:pt x="38" y="325"/>
                  </a:lnTo>
                  <a:lnTo>
                    <a:pt x="55" y="289"/>
                  </a:lnTo>
                  <a:lnTo>
                    <a:pt x="75" y="255"/>
                  </a:lnTo>
                  <a:lnTo>
                    <a:pt x="95" y="222"/>
                  </a:lnTo>
                  <a:lnTo>
                    <a:pt x="120" y="191"/>
                  </a:lnTo>
                  <a:lnTo>
                    <a:pt x="145" y="161"/>
                  </a:lnTo>
                  <a:lnTo>
                    <a:pt x="155" y="149"/>
                  </a:lnTo>
                  <a:lnTo>
                    <a:pt x="168" y="137"/>
                  </a:lnTo>
                  <a:lnTo>
                    <a:pt x="182" y="124"/>
                  </a:lnTo>
                  <a:lnTo>
                    <a:pt x="196" y="110"/>
                  </a:lnTo>
                  <a:lnTo>
                    <a:pt x="212" y="98"/>
                  </a:lnTo>
                  <a:lnTo>
                    <a:pt x="227" y="84"/>
                  </a:lnTo>
                  <a:lnTo>
                    <a:pt x="242" y="71"/>
                  </a:lnTo>
                  <a:lnTo>
                    <a:pt x="257" y="58"/>
                  </a:lnTo>
                  <a:lnTo>
                    <a:pt x="272" y="47"/>
                  </a:lnTo>
                  <a:lnTo>
                    <a:pt x="285" y="35"/>
                  </a:lnTo>
                  <a:lnTo>
                    <a:pt x="297" y="25"/>
                  </a:lnTo>
                  <a:lnTo>
                    <a:pt x="308" y="17"/>
                  </a:lnTo>
                  <a:lnTo>
                    <a:pt x="318" y="10"/>
                  </a:lnTo>
                  <a:lnTo>
                    <a:pt x="325" y="4"/>
                  </a:lnTo>
                  <a:lnTo>
                    <a:pt x="329" y="1"/>
                  </a:lnTo>
                  <a:lnTo>
                    <a:pt x="330" y="0"/>
                  </a:lnTo>
                  <a:lnTo>
                    <a:pt x="344" y="3"/>
                  </a:lnTo>
                  <a:lnTo>
                    <a:pt x="360" y="7"/>
                  </a:lnTo>
                  <a:lnTo>
                    <a:pt x="378" y="10"/>
                  </a:lnTo>
                  <a:lnTo>
                    <a:pt x="395" y="13"/>
                  </a:lnTo>
                  <a:lnTo>
                    <a:pt x="413" y="18"/>
                  </a:lnTo>
                  <a:lnTo>
                    <a:pt x="433" y="22"/>
                  </a:lnTo>
                  <a:lnTo>
                    <a:pt x="451" y="25"/>
                  </a:lnTo>
                  <a:lnTo>
                    <a:pt x="470" y="28"/>
                  </a:lnTo>
                  <a:lnTo>
                    <a:pt x="487" y="32"/>
                  </a:lnTo>
                  <a:lnTo>
                    <a:pt x="504" y="35"/>
                  </a:lnTo>
                  <a:lnTo>
                    <a:pt x="519" y="39"/>
                  </a:lnTo>
                  <a:lnTo>
                    <a:pt x="533" y="41"/>
                  </a:lnTo>
                  <a:lnTo>
                    <a:pt x="546" y="42"/>
                  </a:lnTo>
                  <a:lnTo>
                    <a:pt x="555" y="43"/>
                  </a:lnTo>
                  <a:lnTo>
                    <a:pt x="562" y="45"/>
                  </a:lnTo>
                  <a:lnTo>
                    <a:pt x="567" y="45"/>
                  </a:lnTo>
                  <a:lnTo>
                    <a:pt x="554" y="51"/>
                  </a:lnTo>
                  <a:lnTo>
                    <a:pt x="535" y="62"/>
                  </a:lnTo>
                  <a:lnTo>
                    <a:pt x="512" y="76"/>
                  </a:lnTo>
                  <a:lnTo>
                    <a:pt x="486" y="91"/>
                  </a:lnTo>
                  <a:lnTo>
                    <a:pt x="458" y="107"/>
                  </a:lnTo>
                  <a:lnTo>
                    <a:pt x="432" y="123"/>
                  </a:lnTo>
                  <a:lnTo>
                    <a:pt x="410" y="137"/>
                  </a:lnTo>
                  <a:lnTo>
                    <a:pt x="391" y="149"/>
                  </a:lnTo>
                  <a:lnTo>
                    <a:pt x="373" y="163"/>
                  </a:lnTo>
                  <a:lnTo>
                    <a:pt x="356" y="177"/>
                  </a:lnTo>
                  <a:lnTo>
                    <a:pt x="340" y="191"/>
                  </a:lnTo>
                  <a:lnTo>
                    <a:pt x="323" y="205"/>
                  </a:lnTo>
                  <a:lnTo>
                    <a:pt x="307" y="220"/>
                  </a:lnTo>
                  <a:lnTo>
                    <a:pt x="292" y="235"/>
                  </a:lnTo>
                  <a:lnTo>
                    <a:pt x="277" y="250"/>
                  </a:lnTo>
                  <a:lnTo>
                    <a:pt x="262" y="267"/>
                  </a:lnTo>
                  <a:lnTo>
                    <a:pt x="251" y="282"/>
                  </a:lnTo>
                  <a:lnTo>
                    <a:pt x="238" y="296"/>
                  </a:lnTo>
                  <a:lnTo>
                    <a:pt x="227" y="310"/>
                  </a:lnTo>
                  <a:lnTo>
                    <a:pt x="215" y="325"/>
                  </a:lnTo>
                  <a:lnTo>
                    <a:pt x="205" y="340"/>
                  </a:lnTo>
                  <a:lnTo>
                    <a:pt x="194" y="355"/>
                  </a:lnTo>
                  <a:lnTo>
                    <a:pt x="186" y="371"/>
                  </a:lnTo>
                  <a:lnTo>
                    <a:pt x="179" y="388"/>
                  </a:lnTo>
                  <a:lnTo>
                    <a:pt x="179" y="388"/>
                  </a:lnTo>
                  <a:lnTo>
                    <a:pt x="179" y="388"/>
                  </a:lnTo>
                  <a:lnTo>
                    <a:pt x="179" y="388"/>
                  </a:lnTo>
                  <a:lnTo>
                    <a:pt x="179" y="388"/>
                  </a:lnTo>
                  <a:lnTo>
                    <a:pt x="178" y="388"/>
                  </a:lnTo>
                  <a:lnTo>
                    <a:pt x="178" y="388"/>
                  </a:lnTo>
                  <a:lnTo>
                    <a:pt x="178" y="388"/>
                  </a:lnTo>
                  <a:lnTo>
                    <a:pt x="178" y="388"/>
                  </a:lnTo>
                  <a:lnTo>
                    <a:pt x="177" y="388"/>
                  </a:lnTo>
                  <a:lnTo>
                    <a:pt x="177" y="388"/>
                  </a:lnTo>
                  <a:lnTo>
                    <a:pt x="176" y="389"/>
                  </a:lnTo>
                  <a:lnTo>
                    <a:pt x="176" y="389"/>
                  </a:lnTo>
                  <a:lnTo>
                    <a:pt x="170" y="426"/>
                  </a:lnTo>
                  <a:lnTo>
                    <a:pt x="169" y="462"/>
                  </a:lnTo>
                  <a:lnTo>
                    <a:pt x="171" y="499"/>
                  </a:lnTo>
                  <a:lnTo>
                    <a:pt x="177" y="534"/>
                  </a:lnTo>
                  <a:lnTo>
                    <a:pt x="185" y="570"/>
                  </a:lnTo>
                  <a:lnTo>
                    <a:pt x="194" y="606"/>
                  </a:lnTo>
                  <a:lnTo>
                    <a:pt x="204" y="642"/>
                  </a:lnTo>
                  <a:lnTo>
                    <a:pt x="214" y="677"/>
                  </a:lnTo>
                  <a:lnTo>
                    <a:pt x="221" y="704"/>
                  </a:lnTo>
                  <a:lnTo>
                    <a:pt x="228" y="730"/>
                  </a:lnTo>
                  <a:lnTo>
                    <a:pt x="236" y="757"/>
                  </a:lnTo>
                  <a:lnTo>
                    <a:pt x="244" y="782"/>
                  </a:lnTo>
                  <a:lnTo>
                    <a:pt x="252" y="807"/>
                  </a:lnTo>
                  <a:lnTo>
                    <a:pt x="260" y="833"/>
                  </a:lnTo>
                  <a:lnTo>
                    <a:pt x="268" y="858"/>
                  </a:lnTo>
                  <a:lnTo>
                    <a:pt x="277" y="884"/>
                  </a:lnTo>
                  <a:lnTo>
                    <a:pt x="265" y="877"/>
                  </a:lnTo>
                  <a:lnTo>
                    <a:pt x="244" y="866"/>
                  </a:lnTo>
                  <a:lnTo>
                    <a:pt x="219" y="851"/>
                  </a:lnTo>
                  <a:lnTo>
                    <a:pt x="190" y="836"/>
                  </a:lnTo>
                  <a:lnTo>
                    <a:pt x="161" y="820"/>
                  </a:lnTo>
                  <a:lnTo>
                    <a:pt x="135" y="805"/>
                  </a:lnTo>
                  <a:lnTo>
                    <a:pt x="111" y="794"/>
                  </a:lnTo>
                  <a:lnTo>
                    <a:pt x="94" y="786"/>
                  </a:lnTo>
                  <a:close/>
                </a:path>
              </a:pathLst>
            </a:custGeom>
            <a:solidFill>
              <a:srgbClr val="93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333" name="Freeform 21"/>
            <p:cNvSpPr>
              <a:spLocks/>
            </p:cNvSpPr>
            <p:nvPr/>
          </p:nvSpPr>
          <p:spPr bwMode="auto">
            <a:xfrm>
              <a:off x="38" y="1827"/>
              <a:ext cx="393" cy="495"/>
            </a:xfrm>
            <a:custGeom>
              <a:avLst/>
              <a:gdLst>
                <a:gd name="T0" fmla="*/ 541 w 787"/>
                <a:gd name="T1" fmla="*/ 979 h 991"/>
                <a:gd name="T2" fmla="*/ 440 w 787"/>
                <a:gd name="T3" fmla="*/ 954 h 991"/>
                <a:gd name="T4" fmla="*/ 319 w 787"/>
                <a:gd name="T5" fmla="*/ 924 h 991"/>
                <a:gd name="T6" fmla="*/ 206 w 787"/>
                <a:gd name="T7" fmla="*/ 896 h 991"/>
                <a:gd name="T8" fmla="*/ 130 w 787"/>
                <a:gd name="T9" fmla="*/ 878 h 991"/>
                <a:gd name="T10" fmla="*/ 76 w 787"/>
                <a:gd name="T11" fmla="*/ 781 h 991"/>
                <a:gd name="T12" fmla="*/ 14 w 787"/>
                <a:gd name="T13" fmla="*/ 532 h 991"/>
                <a:gd name="T14" fmla="*/ 0 w 787"/>
                <a:gd name="T15" fmla="*/ 387 h 991"/>
                <a:gd name="T16" fmla="*/ 29 w 787"/>
                <a:gd name="T17" fmla="*/ 329 h 991"/>
                <a:gd name="T18" fmla="*/ 76 w 787"/>
                <a:gd name="T19" fmla="*/ 267 h 991"/>
                <a:gd name="T20" fmla="*/ 132 w 787"/>
                <a:gd name="T21" fmla="*/ 211 h 991"/>
                <a:gd name="T22" fmla="*/ 161 w 787"/>
                <a:gd name="T23" fmla="*/ 184 h 991"/>
                <a:gd name="T24" fmla="*/ 191 w 787"/>
                <a:gd name="T25" fmla="*/ 159 h 991"/>
                <a:gd name="T26" fmla="*/ 231 w 787"/>
                <a:gd name="T27" fmla="*/ 131 h 991"/>
                <a:gd name="T28" fmla="*/ 309 w 787"/>
                <a:gd name="T29" fmla="*/ 84 h 991"/>
                <a:gd name="T30" fmla="*/ 378 w 787"/>
                <a:gd name="T31" fmla="*/ 42 h 991"/>
                <a:gd name="T32" fmla="*/ 412 w 787"/>
                <a:gd name="T33" fmla="*/ 22 h 991"/>
                <a:gd name="T34" fmla="*/ 449 w 787"/>
                <a:gd name="T35" fmla="*/ 11 h 991"/>
                <a:gd name="T36" fmla="*/ 487 w 787"/>
                <a:gd name="T37" fmla="*/ 0 h 991"/>
                <a:gd name="T38" fmla="*/ 519 w 787"/>
                <a:gd name="T39" fmla="*/ 21 h 991"/>
                <a:gd name="T40" fmla="*/ 572 w 787"/>
                <a:gd name="T41" fmla="*/ 56 h 991"/>
                <a:gd name="T42" fmla="*/ 566 w 787"/>
                <a:gd name="T43" fmla="*/ 75 h 991"/>
                <a:gd name="T44" fmla="*/ 501 w 787"/>
                <a:gd name="T45" fmla="*/ 99 h 991"/>
                <a:gd name="T46" fmla="*/ 438 w 787"/>
                <a:gd name="T47" fmla="*/ 128 h 991"/>
                <a:gd name="T48" fmla="*/ 397 w 787"/>
                <a:gd name="T49" fmla="*/ 151 h 991"/>
                <a:gd name="T50" fmla="*/ 369 w 787"/>
                <a:gd name="T51" fmla="*/ 169 h 991"/>
                <a:gd name="T52" fmla="*/ 340 w 787"/>
                <a:gd name="T53" fmla="*/ 188 h 991"/>
                <a:gd name="T54" fmla="*/ 290 w 787"/>
                <a:gd name="T55" fmla="*/ 222 h 991"/>
                <a:gd name="T56" fmla="*/ 245 w 787"/>
                <a:gd name="T57" fmla="*/ 261 h 991"/>
                <a:gd name="T58" fmla="*/ 204 w 787"/>
                <a:gd name="T59" fmla="*/ 309 h 991"/>
                <a:gd name="T60" fmla="*/ 158 w 787"/>
                <a:gd name="T61" fmla="*/ 357 h 991"/>
                <a:gd name="T62" fmla="*/ 121 w 787"/>
                <a:gd name="T63" fmla="*/ 409 h 991"/>
                <a:gd name="T64" fmla="*/ 114 w 787"/>
                <a:gd name="T65" fmla="*/ 536 h 991"/>
                <a:gd name="T66" fmla="*/ 139 w 787"/>
                <a:gd name="T67" fmla="*/ 669 h 991"/>
                <a:gd name="T68" fmla="*/ 151 w 787"/>
                <a:gd name="T69" fmla="*/ 707 h 991"/>
                <a:gd name="T70" fmla="*/ 166 w 787"/>
                <a:gd name="T71" fmla="*/ 744 h 991"/>
                <a:gd name="T72" fmla="*/ 192 w 787"/>
                <a:gd name="T73" fmla="*/ 782 h 991"/>
                <a:gd name="T74" fmla="*/ 226 w 787"/>
                <a:gd name="T75" fmla="*/ 818 h 991"/>
                <a:gd name="T76" fmla="*/ 269 w 787"/>
                <a:gd name="T77" fmla="*/ 839 h 991"/>
                <a:gd name="T78" fmla="*/ 291 w 787"/>
                <a:gd name="T79" fmla="*/ 841 h 991"/>
                <a:gd name="T80" fmla="*/ 312 w 787"/>
                <a:gd name="T81" fmla="*/ 836 h 991"/>
                <a:gd name="T82" fmla="*/ 337 w 787"/>
                <a:gd name="T83" fmla="*/ 826 h 991"/>
                <a:gd name="T84" fmla="*/ 375 w 787"/>
                <a:gd name="T85" fmla="*/ 809 h 991"/>
                <a:gd name="T86" fmla="*/ 411 w 787"/>
                <a:gd name="T87" fmla="*/ 787 h 991"/>
                <a:gd name="T88" fmla="*/ 458 w 787"/>
                <a:gd name="T89" fmla="*/ 752 h 991"/>
                <a:gd name="T90" fmla="*/ 513 w 787"/>
                <a:gd name="T91" fmla="*/ 717 h 991"/>
                <a:gd name="T92" fmla="*/ 563 w 787"/>
                <a:gd name="T93" fmla="*/ 675 h 991"/>
                <a:gd name="T94" fmla="*/ 600 w 787"/>
                <a:gd name="T95" fmla="*/ 620 h 991"/>
                <a:gd name="T96" fmla="*/ 638 w 787"/>
                <a:gd name="T97" fmla="*/ 548 h 991"/>
                <a:gd name="T98" fmla="*/ 650 w 787"/>
                <a:gd name="T99" fmla="*/ 523 h 991"/>
                <a:gd name="T100" fmla="*/ 653 w 787"/>
                <a:gd name="T101" fmla="*/ 522 h 991"/>
                <a:gd name="T102" fmla="*/ 653 w 787"/>
                <a:gd name="T103" fmla="*/ 522 h 991"/>
                <a:gd name="T104" fmla="*/ 673 w 787"/>
                <a:gd name="T105" fmla="*/ 537 h 991"/>
                <a:gd name="T106" fmla="*/ 736 w 787"/>
                <a:gd name="T107" fmla="*/ 585 h 991"/>
                <a:gd name="T108" fmla="*/ 787 w 787"/>
                <a:gd name="T109" fmla="*/ 642 h 991"/>
                <a:gd name="T110" fmla="*/ 758 w 787"/>
                <a:gd name="T111" fmla="*/ 689 h 991"/>
                <a:gd name="T112" fmla="*/ 718 w 787"/>
                <a:gd name="T113" fmla="*/ 760 h 991"/>
                <a:gd name="T114" fmla="*/ 673 w 787"/>
                <a:gd name="T115" fmla="*/ 842 h 991"/>
                <a:gd name="T116" fmla="*/ 628 w 787"/>
                <a:gd name="T117" fmla="*/ 919 h 991"/>
                <a:gd name="T118" fmla="*/ 593 w 787"/>
                <a:gd name="T119" fmla="*/ 978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7" h="991">
                  <a:moveTo>
                    <a:pt x="584" y="991"/>
                  </a:moveTo>
                  <a:lnTo>
                    <a:pt x="566" y="986"/>
                  </a:lnTo>
                  <a:lnTo>
                    <a:pt x="541" y="979"/>
                  </a:lnTo>
                  <a:lnTo>
                    <a:pt x="511" y="972"/>
                  </a:lnTo>
                  <a:lnTo>
                    <a:pt x="477" y="963"/>
                  </a:lnTo>
                  <a:lnTo>
                    <a:pt x="440" y="954"/>
                  </a:lnTo>
                  <a:lnTo>
                    <a:pt x="400" y="944"/>
                  </a:lnTo>
                  <a:lnTo>
                    <a:pt x="359" y="934"/>
                  </a:lnTo>
                  <a:lnTo>
                    <a:pt x="319" y="924"/>
                  </a:lnTo>
                  <a:lnTo>
                    <a:pt x="279" y="914"/>
                  </a:lnTo>
                  <a:lnTo>
                    <a:pt x="241" y="904"/>
                  </a:lnTo>
                  <a:lnTo>
                    <a:pt x="206" y="896"/>
                  </a:lnTo>
                  <a:lnTo>
                    <a:pt x="175" y="888"/>
                  </a:lnTo>
                  <a:lnTo>
                    <a:pt x="150" y="883"/>
                  </a:lnTo>
                  <a:lnTo>
                    <a:pt x="130" y="878"/>
                  </a:lnTo>
                  <a:lnTo>
                    <a:pt x="117" y="874"/>
                  </a:lnTo>
                  <a:lnTo>
                    <a:pt x="113" y="873"/>
                  </a:lnTo>
                  <a:lnTo>
                    <a:pt x="76" y="781"/>
                  </a:lnTo>
                  <a:lnTo>
                    <a:pt x="48" y="691"/>
                  </a:lnTo>
                  <a:lnTo>
                    <a:pt x="28" y="607"/>
                  </a:lnTo>
                  <a:lnTo>
                    <a:pt x="14" y="532"/>
                  </a:lnTo>
                  <a:lnTo>
                    <a:pt x="6" y="469"/>
                  </a:lnTo>
                  <a:lnTo>
                    <a:pt x="1" y="419"/>
                  </a:lnTo>
                  <a:lnTo>
                    <a:pt x="0" y="387"/>
                  </a:lnTo>
                  <a:lnTo>
                    <a:pt x="0" y="374"/>
                  </a:lnTo>
                  <a:lnTo>
                    <a:pt x="14" y="351"/>
                  </a:lnTo>
                  <a:lnTo>
                    <a:pt x="29" y="329"/>
                  </a:lnTo>
                  <a:lnTo>
                    <a:pt x="44" y="309"/>
                  </a:lnTo>
                  <a:lnTo>
                    <a:pt x="60" y="288"/>
                  </a:lnTo>
                  <a:lnTo>
                    <a:pt x="76" y="267"/>
                  </a:lnTo>
                  <a:lnTo>
                    <a:pt x="94" y="248"/>
                  </a:lnTo>
                  <a:lnTo>
                    <a:pt x="113" y="229"/>
                  </a:lnTo>
                  <a:lnTo>
                    <a:pt x="132" y="211"/>
                  </a:lnTo>
                  <a:lnTo>
                    <a:pt x="143" y="201"/>
                  </a:lnTo>
                  <a:lnTo>
                    <a:pt x="152" y="193"/>
                  </a:lnTo>
                  <a:lnTo>
                    <a:pt x="161" y="184"/>
                  </a:lnTo>
                  <a:lnTo>
                    <a:pt x="172" y="176"/>
                  </a:lnTo>
                  <a:lnTo>
                    <a:pt x="181" y="167"/>
                  </a:lnTo>
                  <a:lnTo>
                    <a:pt x="191" y="159"/>
                  </a:lnTo>
                  <a:lnTo>
                    <a:pt x="201" y="151"/>
                  </a:lnTo>
                  <a:lnTo>
                    <a:pt x="213" y="143"/>
                  </a:lnTo>
                  <a:lnTo>
                    <a:pt x="231" y="131"/>
                  </a:lnTo>
                  <a:lnTo>
                    <a:pt x="254" y="117"/>
                  </a:lnTo>
                  <a:lnTo>
                    <a:pt x="281" y="101"/>
                  </a:lnTo>
                  <a:lnTo>
                    <a:pt x="309" y="84"/>
                  </a:lnTo>
                  <a:lnTo>
                    <a:pt x="335" y="68"/>
                  </a:lnTo>
                  <a:lnTo>
                    <a:pt x="358" y="54"/>
                  </a:lnTo>
                  <a:lnTo>
                    <a:pt x="378" y="42"/>
                  </a:lnTo>
                  <a:lnTo>
                    <a:pt x="389" y="34"/>
                  </a:lnTo>
                  <a:lnTo>
                    <a:pt x="401" y="27"/>
                  </a:lnTo>
                  <a:lnTo>
                    <a:pt x="412" y="22"/>
                  </a:lnTo>
                  <a:lnTo>
                    <a:pt x="425" y="17"/>
                  </a:lnTo>
                  <a:lnTo>
                    <a:pt x="436" y="14"/>
                  </a:lnTo>
                  <a:lnTo>
                    <a:pt x="449" y="11"/>
                  </a:lnTo>
                  <a:lnTo>
                    <a:pt x="462" y="8"/>
                  </a:lnTo>
                  <a:lnTo>
                    <a:pt x="474" y="4"/>
                  </a:lnTo>
                  <a:lnTo>
                    <a:pt x="487" y="0"/>
                  </a:lnTo>
                  <a:lnTo>
                    <a:pt x="492" y="2"/>
                  </a:lnTo>
                  <a:lnTo>
                    <a:pt x="503" y="10"/>
                  </a:lnTo>
                  <a:lnTo>
                    <a:pt x="519" y="21"/>
                  </a:lnTo>
                  <a:lnTo>
                    <a:pt x="538" y="33"/>
                  </a:lnTo>
                  <a:lnTo>
                    <a:pt x="556" y="45"/>
                  </a:lnTo>
                  <a:lnTo>
                    <a:pt x="572" y="56"/>
                  </a:lnTo>
                  <a:lnTo>
                    <a:pt x="584" y="63"/>
                  </a:lnTo>
                  <a:lnTo>
                    <a:pt x="587" y="67"/>
                  </a:lnTo>
                  <a:lnTo>
                    <a:pt x="566" y="75"/>
                  </a:lnTo>
                  <a:lnTo>
                    <a:pt x="545" y="83"/>
                  </a:lnTo>
                  <a:lnTo>
                    <a:pt x="523" y="91"/>
                  </a:lnTo>
                  <a:lnTo>
                    <a:pt x="501" y="99"/>
                  </a:lnTo>
                  <a:lnTo>
                    <a:pt x="480" y="108"/>
                  </a:lnTo>
                  <a:lnTo>
                    <a:pt x="458" y="117"/>
                  </a:lnTo>
                  <a:lnTo>
                    <a:pt x="438" y="128"/>
                  </a:lnTo>
                  <a:lnTo>
                    <a:pt x="417" y="139"/>
                  </a:lnTo>
                  <a:lnTo>
                    <a:pt x="407" y="145"/>
                  </a:lnTo>
                  <a:lnTo>
                    <a:pt x="397" y="151"/>
                  </a:lnTo>
                  <a:lnTo>
                    <a:pt x="388" y="158"/>
                  </a:lnTo>
                  <a:lnTo>
                    <a:pt x="379" y="163"/>
                  </a:lnTo>
                  <a:lnTo>
                    <a:pt x="369" y="169"/>
                  </a:lnTo>
                  <a:lnTo>
                    <a:pt x="359" y="175"/>
                  </a:lnTo>
                  <a:lnTo>
                    <a:pt x="350" y="182"/>
                  </a:lnTo>
                  <a:lnTo>
                    <a:pt x="340" y="188"/>
                  </a:lnTo>
                  <a:lnTo>
                    <a:pt x="322" y="199"/>
                  </a:lnTo>
                  <a:lnTo>
                    <a:pt x="306" y="211"/>
                  </a:lnTo>
                  <a:lnTo>
                    <a:pt x="290" y="222"/>
                  </a:lnTo>
                  <a:lnTo>
                    <a:pt x="274" y="235"/>
                  </a:lnTo>
                  <a:lnTo>
                    <a:pt x="260" y="248"/>
                  </a:lnTo>
                  <a:lnTo>
                    <a:pt x="245" y="261"/>
                  </a:lnTo>
                  <a:lnTo>
                    <a:pt x="231" y="276"/>
                  </a:lnTo>
                  <a:lnTo>
                    <a:pt x="219" y="291"/>
                  </a:lnTo>
                  <a:lnTo>
                    <a:pt x="204" y="309"/>
                  </a:lnTo>
                  <a:lnTo>
                    <a:pt x="189" y="325"/>
                  </a:lnTo>
                  <a:lnTo>
                    <a:pt x="173" y="341"/>
                  </a:lnTo>
                  <a:lnTo>
                    <a:pt x="158" y="357"/>
                  </a:lnTo>
                  <a:lnTo>
                    <a:pt x="144" y="373"/>
                  </a:lnTo>
                  <a:lnTo>
                    <a:pt x="131" y="390"/>
                  </a:lnTo>
                  <a:lnTo>
                    <a:pt x="121" y="409"/>
                  </a:lnTo>
                  <a:lnTo>
                    <a:pt x="113" y="430"/>
                  </a:lnTo>
                  <a:lnTo>
                    <a:pt x="110" y="470"/>
                  </a:lnTo>
                  <a:lnTo>
                    <a:pt x="114" y="536"/>
                  </a:lnTo>
                  <a:lnTo>
                    <a:pt x="123" y="605"/>
                  </a:lnTo>
                  <a:lnTo>
                    <a:pt x="135" y="657"/>
                  </a:lnTo>
                  <a:lnTo>
                    <a:pt x="139" y="669"/>
                  </a:lnTo>
                  <a:lnTo>
                    <a:pt x="143" y="682"/>
                  </a:lnTo>
                  <a:lnTo>
                    <a:pt x="146" y="695"/>
                  </a:lnTo>
                  <a:lnTo>
                    <a:pt x="151" y="707"/>
                  </a:lnTo>
                  <a:lnTo>
                    <a:pt x="154" y="720"/>
                  </a:lnTo>
                  <a:lnTo>
                    <a:pt x="160" y="732"/>
                  </a:lnTo>
                  <a:lnTo>
                    <a:pt x="166" y="744"/>
                  </a:lnTo>
                  <a:lnTo>
                    <a:pt x="173" y="756"/>
                  </a:lnTo>
                  <a:lnTo>
                    <a:pt x="182" y="770"/>
                  </a:lnTo>
                  <a:lnTo>
                    <a:pt x="192" y="782"/>
                  </a:lnTo>
                  <a:lnTo>
                    <a:pt x="203" y="795"/>
                  </a:lnTo>
                  <a:lnTo>
                    <a:pt x="214" y="808"/>
                  </a:lnTo>
                  <a:lnTo>
                    <a:pt x="226" y="818"/>
                  </a:lnTo>
                  <a:lnTo>
                    <a:pt x="239" y="826"/>
                  </a:lnTo>
                  <a:lnTo>
                    <a:pt x="253" y="834"/>
                  </a:lnTo>
                  <a:lnTo>
                    <a:pt x="269" y="839"/>
                  </a:lnTo>
                  <a:lnTo>
                    <a:pt x="276" y="840"/>
                  </a:lnTo>
                  <a:lnTo>
                    <a:pt x="284" y="841"/>
                  </a:lnTo>
                  <a:lnTo>
                    <a:pt x="291" y="841"/>
                  </a:lnTo>
                  <a:lnTo>
                    <a:pt x="298" y="840"/>
                  </a:lnTo>
                  <a:lnTo>
                    <a:pt x="305" y="839"/>
                  </a:lnTo>
                  <a:lnTo>
                    <a:pt x="312" y="836"/>
                  </a:lnTo>
                  <a:lnTo>
                    <a:pt x="318" y="834"/>
                  </a:lnTo>
                  <a:lnTo>
                    <a:pt x="325" y="832"/>
                  </a:lnTo>
                  <a:lnTo>
                    <a:pt x="337" y="826"/>
                  </a:lnTo>
                  <a:lnTo>
                    <a:pt x="350" y="821"/>
                  </a:lnTo>
                  <a:lnTo>
                    <a:pt x="363" y="815"/>
                  </a:lnTo>
                  <a:lnTo>
                    <a:pt x="375" y="809"/>
                  </a:lnTo>
                  <a:lnTo>
                    <a:pt x="387" y="802"/>
                  </a:lnTo>
                  <a:lnTo>
                    <a:pt x="400" y="795"/>
                  </a:lnTo>
                  <a:lnTo>
                    <a:pt x="411" y="787"/>
                  </a:lnTo>
                  <a:lnTo>
                    <a:pt x="423" y="778"/>
                  </a:lnTo>
                  <a:lnTo>
                    <a:pt x="441" y="765"/>
                  </a:lnTo>
                  <a:lnTo>
                    <a:pt x="458" y="752"/>
                  </a:lnTo>
                  <a:lnTo>
                    <a:pt x="477" y="741"/>
                  </a:lnTo>
                  <a:lnTo>
                    <a:pt x="495" y="728"/>
                  </a:lnTo>
                  <a:lnTo>
                    <a:pt x="513" y="717"/>
                  </a:lnTo>
                  <a:lnTo>
                    <a:pt x="531" y="704"/>
                  </a:lnTo>
                  <a:lnTo>
                    <a:pt x="547" y="690"/>
                  </a:lnTo>
                  <a:lnTo>
                    <a:pt x="563" y="675"/>
                  </a:lnTo>
                  <a:lnTo>
                    <a:pt x="574" y="662"/>
                  </a:lnTo>
                  <a:lnTo>
                    <a:pt x="585" y="643"/>
                  </a:lnTo>
                  <a:lnTo>
                    <a:pt x="600" y="620"/>
                  </a:lnTo>
                  <a:lnTo>
                    <a:pt x="614" y="594"/>
                  </a:lnTo>
                  <a:lnTo>
                    <a:pt x="627" y="570"/>
                  </a:lnTo>
                  <a:lnTo>
                    <a:pt x="638" y="548"/>
                  </a:lnTo>
                  <a:lnTo>
                    <a:pt x="645" y="532"/>
                  </a:lnTo>
                  <a:lnTo>
                    <a:pt x="648" y="523"/>
                  </a:lnTo>
                  <a:lnTo>
                    <a:pt x="650" y="523"/>
                  </a:lnTo>
                  <a:lnTo>
                    <a:pt x="651" y="523"/>
                  </a:lnTo>
                  <a:lnTo>
                    <a:pt x="652" y="523"/>
                  </a:lnTo>
                  <a:lnTo>
                    <a:pt x="653" y="522"/>
                  </a:lnTo>
                  <a:lnTo>
                    <a:pt x="653" y="522"/>
                  </a:lnTo>
                  <a:lnTo>
                    <a:pt x="653" y="522"/>
                  </a:lnTo>
                  <a:lnTo>
                    <a:pt x="653" y="522"/>
                  </a:lnTo>
                  <a:lnTo>
                    <a:pt x="653" y="522"/>
                  </a:lnTo>
                  <a:lnTo>
                    <a:pt x="659" y="526"/>
                  </a:lnTo>
                  <a:lnTo>
                    <a:pt x="673" y="537"/>
                  </a:lnTo>
                  <a:lnTo>
                    <a:pt x="691" y="551"/>
                  </a:lnTo>
                  <a:lnTo>
                    <a:pt x="713" y="567"/>
                  </a:lnTo>
                  <a:lnTo>
                    <a:pt x="736" y="585"/>
                  </a:lnTo>
                  <a:lnTo>
                    <a:pt x="757" y="605"/>
                  </a:lnTo>
                  <a:lnTo>
                    <a:pt x="774" y="624"/>
                  </a:lnTo>
                  <a:lnTo>
                    <a:pt x="787" y="642"/>
                  </a:lnTo>
                  <a:lnTo>
                    <a:pt x="779" y="653"/>
                  </a:lnTo>
                  <a:lnTo>
                    <a:pt x="769" y="669"/>
                  </a:lnTo>
                  <a:lnTo>
                    <a:pt x="758" y="689"/>
                  </a:lnTo>
                  <a:lnTo>
                    <a:pt x="745" y="711"/>
                  </a:lnTo>
                  <a:lnTo>
                    <a:pt x="733" y="735"/>
                  </a:lnTo>
                  <a:lnTo>
                    <a:pt x="718" y="760"/>
                  </a:lnTo>
                  <a:lnTo>
                    <a:pt x="703" y="788"/>
                  </a:lnTo>
                  <a:lnTo>
                    <a:pt x="688" y="815"/>
                  </a:lnTo>
                  <a:lnTo>
                    <a:pt x="673" y="842"/>
                  </a:lnTo>
                  <a:lnTo>
                    <a:pt x="657" y="870"/>
                  </a:lnTo>
                  <a:lnTo>
                    <a:pt x="643" y="895"/>
                  </a:lnTo>
                  <a:lnTo>
                    <a:pt x="628" y="919"/>
                  </a:lnTo>
                  <a:lnTo>
                    <a:pt x="615" y="942"/>
                  </a:lnTo>
                  <a:lnTo>
                    <a:pt x="604" y="962"/>
                  </a:lnTo>
                  <a:lnTo>
                    <a:pt x="593" y="978"/>
                  </a:lnTo>
                  <a:lnTo>
                    <a:pt x="584" y="991"/>
                  </a:lnTo>
                  <a:close/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334" name="Freeform 22"/>
            <p:cNvSpPr>
              <a:spLocks/>
            </p:cNvSpPr>
            <p:nvPr/>
          </p:nvSpPr>
          <p:spPr bwMode="auto">
            <a:xfrm>
              <a:off x="370" y="2168"/>
              <a:ext cx="23" cy="29"/>
            </a:xfrm>
            <a:custGeom>
              <a:avLst/>
              <a:gdLst>
                <a:gd name="T0" fmla="*/ 23 w 47"/>
                <a:gd name="T1" fmla="*/ 58 h 58"/>
                <a:gd name="T2" fmla="*/ 14 w 47"/>
                <a:gd name="T3" fmla="*/ 55 h 58"/>
                <a:gd name="T4" fmla="*/ 7 w 47"/>
                <a:gd name="T5" fmla="*/ 50 h 58"/>
                <a:gd name="T6" fmla="*/ 3 w 47"/>
                <a:gd name="T7" fmla="*/ 40 h 58"/>
                <a:gd name="T8" fmla="*/ 0 w 47"/>
                <a:gd name="T9" fmla="*/ 29 h 58"/>
                <a:gd name="T10" fmla="*/ 2 w 47"/>
                <a:gd name="T11" fmla="*/ 17 h 58"/>
                <a:gd name="T12" fmla="*/ 6 w 47"/>
                <a:gd name="T13" fmla="*/ 8 h 58"/>
                <a:gd name="T14" fmla="*/ 13 w 47"/>
                <a:gd name="T15" fmla="*/ 2 h 58"/>
                <a:gd name="T16" fmla="*/ 22 w 47"/>
                <a:gd name="T17" fmla="*/ 0 h 58"/>
                <a:gd name="T18" fmla="*/ 32 w 47"/>
                <a:gd name="T19" fmla="*/ 2 h 58"/>
                <a:gd name="T20" fmla="*/ 38 w 47"/>
                <a:gd name="T21" fmla="*/ 8 h 58"/>
                <a:gd name="T22" fmla="*/ 44 w 47"/>
                <a:gd name="T23" fmla="*/ 17 h 58"/>
                <a:gd name="T24" fmla="*/ 47 w 47"/>
                <a:gd name="T25" fmla="*/ 29 h 58"/>
                <a:gd name="T26" fmla="*/ 44 w 47"/>
                <a:gd name="T27" fmla="*/ 39 h 58"/>
                <a:gd name="T28" fmla="*/ 40 w 47"/>
                <a:gd name="T29" fmla="*/ 48 h 58"/>
                <a:gd name="T30" fmla="*/ 33 w 47"/>
                <a:gd name="T31" fmla="*/ 55 h 58"/>
                <a:gd name="T32" fmla="*/ 23 w 47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58">
                  <a:moveTo>
                    <a:pt x="23" y="58"/>
                  </a:moveTo>
                  <a:lnTo>
                    <a:pt x="14" y="55"/>
                  </a:lnTo>
                  <a:lnTo>
                    <a:pt x="7" y="50"/>
                  </a:lnTo>
                  <a:lnTo>
                    <a:pt x="3" y="40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6" y="8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8" y="8"/>
                  </a:lnTo>
                  <a:lnTo>
                    <a:pt x="44" y="17"/>
                  </a:lnTo>
                  <a:lnTo>
                    <a:pt x="47" y="29"/>
                  </a:lnTo>
                  <a:lnTo>
                    <a:pt x="44" y="39"/>
                  </a:lnTo>
                  <a:lnTo>
                    <a:pt x="40" y="48"/>
                  </a:lnTo>
                  <a:lnTo>
                    <a:pt x="33" y="55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335" name="Freeform 23"/>
            <p:cNvSpPr>
              <a:spLocks/>
            </p:cNvSpPr>
            <p:nvPr/>
          </p:nvSpPr>
          <p:spPr bwMode="auto">
            <a:xfrm>
              <a:off x="348" y="2200"/>
              <a:ext cx="23" cy="29"/>
            </a:xfrm>
            <a:custGeom>
              <a:avLst/>
              <a:gdLst>
                <a:gd name="T0" fmla="*/ 23 w 46"/>
                <a:gd name="T1" fmla="*/ 58 h 58"/>
                <a:gd name="T2" fmla="*/ 13 w 46"/>
                <a:gd name="T3" fmla="*/ 56 h 58"/>
                <a:gd name="T4" fmla="*/ 7 w 46"/>
                <a:gd name="T5" fmla="*/ 50 h 58"/>
                <a:gd name="T6" fmla="*/ 2 w 46"/>
                <a:gd name="T7" fmla="*/ 41 h 58"/>
                <a:gd name="T8" fmla="*/ 0 w 46"/>
                <a:gd name="T9" fmla="*/ 29 h 58"/>
                <a:gd name="T10" fmla="*/ 2 w 46"/>
                <a:gd name="T11" fmla="*/ 18 h 58"/>
                <a:gd name="T12" fmla="*/ 7 w 46"/>
                <a:gd name="T13" fmla="*/ 8 h 58"/>
                <a:gd name="T14" fmla="*/ 13 w 46"/>
                <a:gd name="T15" fmla="*/ 3 h 58"/>
                <a:gd name="T16" fmla="*/ 23 w 46"/>
                <a:gd name="T17" fmla="*/ 0 h 58"/>
                <a:gd name="T18" fmla="*/ 32 w 46"/>
                <a:gd name="T19" fmla="*/ 3 h 58"/>
                <a:gd name="T20" fmla="*/ 39 w 46"/>
                <a:gd name="T21" fmla="*/ 8 h 58"/>
                <a:gd name="T22" fmla="*/ 43 w 46"/>
                <a:gd name="T23" fmla="*/ 18 h 58"/>
                <a:gd name="T24" fmla="*/ 46 w 46"/>
                <a:gd name="T25" fmla="*/ 29 h 58"/>
                <a:gd name="T26" fmla="*/ 43 w 46"/>
                <a:gd name="T27" fmla="*/ 40 h 58"/>
                <a:gd name="T28" fmla="*/ 39 w 46"/>
                <a:gd name="T29" fmla="*/ 49 h 58"/>
                <a:gd name="T30" fmla="*/ 32 w 46"/>
                <a:gd name="T31" fmla="*/ 56 h 58"/>
                <a:gd name="T32" fmla="*/ 23 w 46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8">
                  <a:moveTo>
                    <a:pt x="23" y="58"/>
                  </a:moveTo>
                  <a:lnTo>
                    <a:pt x="13" y="56"/>
                  </a:lnTo>
                  <a:lnTo>
                    <a:pt x="7" y="50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7" y="8"/>
                  </a:lnTo>
                  <a:lnTo>
                    <a:pt x="13" y="3"/>
                  </a:lnTo>
                  <a:lnTo>
                    <a:pt x="23" y="0"/>
                  </a:lnTo>
                  <a:lnTo>
                    <a:pt x="32" y="3"/>
                  </a:lnTo>
                  <a:lnTo>
                    <a:pt x="39" y="8"/>
                  </a:lnTo>
                  <a:lnTo>
                    <a:pt x="43" y="18"/>
                  </a:lnTo>
                  <a:lnTo>
                    <a:pt x="46" y="29"/>
                  </a:lnTo>
                  <a:lnTo>
                    <a:pt x="43" y="40"/>
                  </a:lnTo>
                  <a:lnTo>
                    <a:pt x="39" y="49"/>
                  </a:lnTo>
                  <a:lnTo>
                    <a:pt x="32" y="56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336" name="Freeform 24"/>
            <p:cNvSpPr>
              <a:spLocks/>
            </p:cNvSpPr>
            <p:nvPr/>
          </p:nvSpPr>
          <p:spPr bwMode="auto">
            <a:xfrm>
              <a:off x="294" y="2218"/>
              <a:ext cx="23" cy="28"/>
            </a:xfrm>
            <a:custGeom>
              <a:avLst/>
              <a:gdLst>
                <a:gd name="T0" fmla="*/ 23 w 46"/>
                <a:gd name="T1" fmla="*/ 58 h 58"/>
                <a:gd name="T2" fmla="*/ 13 w 46"/>
                <a:gd name="T3" fmla="*/ 55 h 58"/>
                <a:gd name="T4" fmla="*/ 6 w 46"/>
                <a:gd name="T5" fmla="*/ 50 h 58"/>
                <a:gd name="T6" fmla="*/ 2 w 46"/>
                <a:gd name="T7" fmla="*/ 40 h 58"/>
                <a:gd name="T8" fmla="*/ 0 w 46"/>
                <a:gd name="T9" fmla="*/ 29 h 58"/>
                <a:gd name="T10" fmla="*/ 2 w 46"/>
                <a:gd name="T11" fmla="*/ 19 h 58"/>
                <a:gd name="T12" fmla="*/ 6 w 46"/>
                <a:gd name="T13" fmla="*/ 9 h 58"/>
                <a:gd name="T14" fmla="*/ 13 w 46"/>
                <a:gd name="T15" fmla="*/ 2 h 58"/>
                <a:gd name="T16" fmla="*/ 23 w 46"/>
                <a:gd name="T17" fmla="*/ 0 h 58"/>
                <a:gd name="T18" fmla="*/ 32 w 46"/>
                <a:gd name="T19" fmla="*/ 2 h 58"/>
                <a:gd name="T20" fmla="*/ 39 w 46"/>
                <a:gd name="T21" fmla="*/ 8 h 58"/>
                <a:gd name="T22" fmla="*/ 43 w 46"/>
                <a:gd name="T23" fmla="*/ 17 h 58"/>
                <a:gd name="T24" fmla="*/ 46 w 46"/>
                <a:gd name="T25" fmla="*/ 29 h 58"/>
                <a:gd name="T26" fmla="*/ 43 w 46"/>
                <a:gd name="T27" fmla="*/ 40 h 58"/>
                <a:gd name="T28" fmla="*/ 39 w 46"/>
                <a:gd name="T29" fmla="*/ 50 h 58"/>
                <a:gd name="T30" fmla="*/ 32 w 46"/>
                <a:gd name="T31" fmla="*/ 55 h 58"/>
                <a:gd name="T32" fmla="*/ 23 w 46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8">
                  <a:moveTo>
                    <a:pt x="23" y="58"/>
                  </a:moveTo>
                  <a:lnTo>
                    <a:pt x="13" y="55"/>
                  </a:lnTo>
                  <a:lnTo>
                    <a:pt x="6" y="50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6" y="9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9" y="8"/>
                  </a:lnTo>
                  <a:lnTo>
                    <a:pt x="43" y="17"/>
                  </a:lnTo>
                  <a:lnTo>
                    <a:pt x="46" y="29"/>
                  </a:lnTo>
                  <a:lnTo>
                    <a:pt x="43" y="40"/>
                  </a:lnTo>
                  <a:lnTo>
                    <a:pt x="39" y="50"/>
                  </a:lnTo>
                  <a:lnTo>
                    <a:pt x="32" y="55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337" name="Freeform 25"/>
            <p:cNvSpPr>
              <a:spLocks/>
            </p:cNvSpPr>
            <p:nvPr/>
          </p:nvSpPr>
          <p:spPr bwMode="auto">
            <a:xfrm>
              <a:off x="317" y="2190"/>
              <a:ext cx="23" cy="29"/>
            </a:xfrm>
            <a:custGeom>
              <a:avLst/>
              <a:gdLst>
                <a:gd name="T0" fmla="*/ 23 w 47"/>
                <a:gd name="T1" fmla="*/ 58 h 58"/>
                <a:gd name="T2" fmla="*/ 14 w 47"/>
                <a:gd name="T3" fmla="*/ 55 h 58"/>
                <a:gd name="T4" fmla="*/ 7 w 47"/>
                <a:gd name="T5" fmla="*/ 50 h 58"/>
                <a:gd name="T6" fmla="*/ 3 w 47"/>
                <a:gd name="T7" fmla="*/ 40 h 58"/>
                <a:gd name="T8" fmla="*/ 0 w 47"/>
                <a:gd name="T9" fmla="*/ 30 h 58"/>
                <a:gd name="T10" fmla="*/ 2 w 47"/>
                <a:gd name="T11" fmla="*/ 18 h 58"/>
                <a:gd name="T12" fmla="*/ 6 w 47"/>
                <a:gd name="T13" fmla="*/ 9 h 58"/>
                <a:gd name="T14" fmla="*/ 13 w 47"/>
                <a:gd name="T15" fmla="*/ 3 h 58"/>
                <a:gd name="T16" fmla="*/ 22 w 47"/>
                <a:gd name="T17" fmla="*/ 0 h 58"/>
                <a:gd name="T18" fmla="*/ 32 w 47"/>
                <a:gd name="T19" fmla="*/ 2 h 58"/>
                <a:gd name="T20" fmla="*/ 40 w 47"/>
                <a:gd name="T21" fmla="*/ 8 h 58"/>
                <a:gd name="T22" fmla="*/ 44 w 47"/>
                <a:gd name="T23" fmla="*/ 17 h 58"/>
                <a:gd name="T24" fmla="*/ 47 w 47"/>
                <a:gd name="T25" fmla="*/ 29 h 58"/>
                <a:gd name="T26" fmla="*/ 44 w 47"/>
                <a:gd name="T27" fmla="*/ 40 h 58"/>
                <a:gd name="T28" fmla="*/ 40 w 47"/>
                <a:gd name="T29" fmla="*/ 50 h 58"/>
                <a:gd name="T30" fmla="*/ 33 w 47"/>
                <a:gd name="T31" fmla="*/ 55 h 58"/>
                <a:gd name="T32" fmla="*/ 23 w 47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58">
                  <a:moveTo>
                    <a:pt x="23" y="58"/>
                  </a:moveTo>
                  <a:lnTo>
                    <a:pt x="14" y="55"/>
                  </a:lnTo>
                  <a:lnTo>
                    <a:pt x="7" y="50"/>
                  </a:lnTo>
                  <a:lnTo>
                    <a:pt x="3" y="40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6" y="9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8"/>
                  </a:lnTo>
                  <a:lnTo>
                    <a:pt x="44" y="17"/>
                  </a:lnTo>
                  <a:lnTo>
                    <a:pt x="47" y="29"/>
                  </a:lnTo>
                  <a:lnTo>
                    <a:pt x="44" y="40"/>
                  </a:lnTo>
                  <a:lnTo>
                    <a:pt x="40" y="50"/>
                  </a:lnTo>
                  <a:lnTo>
                    <a:pt x="33" y="55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338" name="Freeform 26"/>
            <p:cNvSpPr>
              <a:spLocks/>
            </p:cNvSpPr>
            <p:nvPr/>
          </p:nvSpPr>
          <p:spPr bwMode="auto">
            <a:xfrm>
              <a:off x="337" y="2162"/>
              <a:ext cx="23" cy="28"/>
            </a:xfrm>
            <a:custGeom>
              <a:avLst/>
              <a:gdLst>
                <a:gd name="T0" fmla="*/ 23 w 46"/>
                <a:gd name="T1" fmla="*/ 58 h 58"/>
                <a:gd name="T2" fmla="*/ 14 w 46"/>
                <a:gd name="T3" fmla="*/ 56 h 58"/>
                <a:gd name="T4" fmla="*/ 7 w 46"/>
                <a:gd name="T5" fmla="*/ 50 h 58"/>
                <a:gd name="T6" fmla="*/ 2 w 46"/>
                <a:gd name="T7" fmla="*/ 41 h 58"/>
                <a:gd name="T8" fmla="*/ 0 w 46"/>
                <a:gd name="T9" fmla="*/ 29 h 58"/>
                <a:gd name="T10" fmla="*/ 1 w 46"/>
                <a:gd name="T11" fmla="*/ 18 h 58"/>
                <a:gd name="T12" fmla="*/ 6 w 46"/>
                <a:gd name="T13" fmla="*/ 8 h 58"/>
                <a:gd name="T14" fmla="*/ 12 w 46"/>
                <a:gd name="T15" fmla="*/ 3 h 58"/>
                <a:gd name="T16" fmla="*/ 22 w 46"/>
                <a:gd name="T17" fmla="*/ 0 h 58"/>
                <a:gd name="T18" fmla="*/ 31 w 46"/>
                <a:gd name="T19" fmla="*/ 3 h 58"/>
                <a:gd name="T20" fmla="*/ 38 w 46"/>
                <a:gd name="T21" fmla="*/ 8 h 58"/>
                <a:gd name="T22" fmla="*/ 44 w 46"/>
                <a:gd name="T23" fmla="*/ 18 h 58"/>
                <a:gd name="T24" fmla="*/ 46 w 46"/>
                <a:gd name="T25" fmla="*/ 29 h 58"/>
                <a:gd name="T26" fmla="*/ 44 w 46"/>
                <a:gd name="T27" fmla="*/ 41 h 58"/>
                <a:gd name="T28" fmla="*/ 39 w 46"/>
                <a:gd name="T29" fmla="*/ 50 h 58"/>
                <a:gd name="T30" fmla="*/ 32 w 46"/>
                <a:gd name="T31" fmla="*/ 56 h 58"/>
                <a:gd name="T32" fmla="*/ 23 w 46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8">
                  <a:moveTo>
                    <a:pt x="23" y="58"/>
                  </a:moveTo>
                  <a:lnTo>
                    <a:pt x="14" y="56"/>
                  </a:lnTo>
                  <a:lnTo>
                    <a:pt x="7" y="50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6" y="8"/>
                  </a:lnTo>
                  <a:lnTo>
                    <a:pt x="12" y="3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8" y="8"/>
                  </a:lnTo>
                  <a:lnTo>
                    <a:pt x="44" y="18"/>
                  </a:lnTo>
                  <a:lnTo>
                    <a:pt x="46" y="29"/>
                  </a:lnTo>
                  <a:lnTo>
                    <a:pt x="44" y="41"/>
                  </a:lnTo>
                  <a:lnTo>
                    <a:pt x="39" y="50"/>
                  </a:lnTo>
                  <a:lnTo>
                    <a:pt x="32" y="56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339" name="Freeform 27"/>
            <p:cNvSpPr>
              <a:spLocks/>
            </p:cNvSpPr>
            <p:nvPr/>
          </p:nvSpPr>
          <p:spPr bwMode="auto">
            <a:xfrm>
              <a:off x="358" y="2131"/>
              <a:ext cx="23" cy="29"/>
            </a:xfrm>
            <a:custGeom>
              <a:avLst/>
              <a:gdLst>
                <a:gd name="T0" fmla="*/ 23 w 46"/>
                <a:gd name="T1" fmla="*/ 58 h 58"/>
                <a:gd name="T2" fmla="*/ 14 w 46"/>
                <a:gd name="T3" fmla="*/ 56 h 58"/>
                <a:gd name="T4" fmla="*/ 7 w 46"/>
                <a:gd name="T5" fmla="*/ 50 h 58"/>
                <a:gd name="T6" fmla="*/ 3 w 46"/>
                <a:gd name="T7" fmla="*/ 41 h 58"/>
                <a:gd name="T8" fmla="*/ 0 w 46"/>
                <a:gd name="T9" fmla="*/ 29 h 58"/>
                <a:gd name="T10" fmla="*/ 3 w 46"/>
                <a:gd name="T11" fmla="*/ 18 h 58"/>
                <a:gd name="T12" fmla="*/ 7 w 46"/>
                <a:gd name="T13" fmla="*/ 8 h 58"/>
                <a:gd name="T14" fmla="*/ 14 w 46"/>
                <a:gd name="T15" fmla="*/ 3 h 58"/>
                <a:gd name="T16" fmla="*/ 23 w 46"/>
                <a:gd name="T17" fmla="*/ 0 h 58"/>
                <a:gd name="T18" fmla="*/ 33 w 46"/>
                <a:gd name="T19" fmla="*/ 3 h 58"/>
                <a:gd name="T20" fmla="*/ 40 w 46"/>
                <a:gd name="T21" fmla="*/ 8 h 58"/>
                <a:gd name="T22" fmla="*/ 44 w 46"/>
                <a:gd name="T23" fmla="*/ 18 h 58"/>
                <a:gd name="T24" fmla="*/ 46 w 46"/>
                <a:gd name="T25" fmla="*/ 28 h 58"/>
                <a:gd name="T26" fmla="*/ 44 w 46"/>
                <a:gd name="T27" fmla="*/ 39 h 58"/>
                <a:gd name="T28" fmla="*/ 40 w 46"/>
                <a:gd name="T29" fmla="*/ 49 h 58"/>
                <a:gd name="T30" fmla="*/ 33 w 46"/>
                <a:gd name="T31" fmla="*/ 56 h 58"/>
                <a:gd name="T32" fmla="*/ 23 w 46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8">
                  <a:moveTo>
                    <a:pt x="23" y="58"/>
                  </a:moveTo>
                  <a:lnTo>
                    <a:pt x="14" y="56"/>
                  </a:lnTo>
                  <a:lnTo>
                    <a:pt x="7" y="50"/>
                  </a:lnTo>
                  <a:lnTo>
                    <a:pt x="3" y="41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7" y="8"/>
                  </a:lnTo>
                  <a:lnTo>
                    <a:pt x="14" y="3"/>
                  </a:lnTo>
                  <a:lnTo>
                    <a:pt x="23" y="0"/>
                  </a:lnTo>
                  <a:lnTo>
                    <a:pt x="33" y="3"/>
                  </a:lnTo>
                  <a:lnTo>
                    <a:pt x="40" y="8"/>
                  </a:lnTo>
                  <a:lnTo>
                    <a:pt x="44" y="18"/>
                  </a:lnTo>
                  <a:lnTo>
                    <a:pt x="46" y="28"/>
                  </a:lnTo>
                  <a:lnTo>
                    <a:pt x="44" y="39"/>
                  </a:lnTo>
                  <a:lnTo>
                    <a:pt x="40" y="49"/>
                  </a:lnTo>
                  <a:lnTo>
                    <a:pt x="33" y="56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340" name="Freeform 28"/>
            <p:cNvSpPr>
              <a:spLocks/>
            </p:cNvSpPr>
            <p:nvPr/>
          </p:nvSpPr>
          <p:spPr bwMode="auto">
            <a:xfrm>
              <a:off x="305" y="2258"/>
              <a:ext cx="23" cy="29"/>
            </a:xfrm>
            <a:custGeom>
              <a:avLst/>
              <a:gdLst>
                <a:gd name="T0" fmla="*/ 24 w 46"/>
                <a:gd name="T1" fmla="*/ 58 h 58"/>
                <a:gd name="T2" fmla="*/ 15 w 46"/>
                <a:gd name="T3" fmla="*/ 55 h 58"/>
                <a:gd name="T4" fmla="*/ 8 w 46"/>
                <a:gd name="T5" fmla="*/ 50 h 58"/>
                <a:gd name="T6" fmla="*/ 3 w 46"/>
                <a:gd name="T7" fmla="*/ 40 h 58"/>
                <a:gd name="T8" fmla="*/ 0 w 46"/>
                <a:gd name="T9" fmla="*/ 30 h 58"/>
                <a:gd name="T10" fmla="*/ 3 w 46"/>
                <a:gd name="T11" fmla="*/ 18 h 58"/>
                <a:gd name="T12" fmla="*/ 7 w 46"/>
                <a:gd name="T13" fmla="*/ 9 h 58"/>
                <a:gd name="T14" fmla="*/ 14 w 46"/>
                <a:gd name="T15" fmla="*/ 3 h 58"/>
                <a:gd name="T16" fmla="*/ 23 w 46"/>
                <a:gd name="T17" fmla="*/ 0 h 58"/>
                <a:gd name="T18" fmla="*/ 33 w 46"/>
                <a:gd name="T19" fmla="*/ 2 h 58"/>
                <a:gd name="T20" fmla="*/ 39 w 46"/>
                <a:gd name="T21" fmla="*/ 8 h 58"/>
                <a:gd name="T22" fmla="*/ 44 w 46"/>
                <a:gd name="T23" fmla="*/ 17 h 58"/>
                <a:gd name="T24" fmla="*/ 46 w 46"/>
                <a:gd name="T25" fmla="*/ 29 h 58"/>
                <a:gd name="T26" fmla="*/ 45 w 46"/>
                <a:gd name="T27" fmla="*/ 40 h 58"/>
                <a:gd name="T28" fmla="*/ 41 w 46"/>
                <a:gd name="T29" fmla="*/ 50 h 58"/>
                <a:gd name="T30" fmla="*/ 34 w 46"/>
                <a:gd name="T31" fmla="*/ 55 h 58"/>
                <a:gd name="T32" fmla="*/ 24 w 46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8">
                  <a:moveTo>
                    <a:pt x="24" y="58"/>
                  </a:moveTo>
                  <a:lnTo>
                    <a:pt x="15" y="55"/>
                  </a:lnTo>
                  <a:lnTo>
                    <a:pt x="8" y="50"/>
                  </a:lnTo>
                  <a:lnTo>
                    <a:pt x="3" y="40"/>
                  </a:lnTo>
                  <a:lnTo>
                    <a:pt x="0" y="30"/>
                  </a:lnTo>
                  <a:lnTo>
                    <a:pt x="3" y="18"/>
                  </a:lnTo>
                  <a:lnTo>
                    <a:pt x="7" y="9"/>
                  </a:lnTo>
                  <a:lnTo>
                    <a:pt x="14" y="3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39" y="8"/>
                  </a:lnTo>
                  <a:lnTo>
                    <a:pt x="44" y="17"/>
                  </a:lnTo>
                  <a:lnTo>
                    <a:pt x="46" y="29"/>
                  </a:lnTo>
                  <a:lnTo>
                    <a:pt x="45" y="40"/>
                  </a:lnTo>
                  <a:lnTo>
                    <a:pt x="41" y="50"/>
                  </a:lnTo>
                  <a:lnTo>
                    <a:pt x="34" y="55"/>
                  </a:lnTo>
                  <a:lnTo>
                    <a:pt x="24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341" name="Freeform 29"/>
            <p:cNvSpPr>
              <a:spLocks/>
            </p:cNvSpPr>
            <p:nvPr/>
          </p:nvSpPr>
          <p:spPr bwMode="auto">
            <a:xfrm>
              <a:off x="327" y="2230"/>
              <a:ext cx="23" cy="29"/>
            </a:xfrm>
            <a:custGeom>
              <a:avLst/>
              <a:gdLst>
                <a:gd name="T0" fmla="*/ 24 w 46"/>
                <a:gd name="T1" fmla="*/ 57 h 57"/>
                <a:gd name="T2" fmla="*/ 15 w 46"/>
                <a:gd name="T3" fmla="*/ 55 h 57"/>
                <a:gd name="T4" fmla="*/ 7 w 46"/>
                <a:gd name="T5" fmla="*/ 49 h 57"/>
                <a:gd name="T6" fmla="*/ 2 w 46"/>
                <a:gd name="T7" fmla="*/ 40 h 57"/>
                <a:gd name="T8" fmla="*/ 0 w 46"/>
                <a:gd name="T9" fmla="*/ 28 h 57"/>
                <a:gd name="T10" fmla="*/ 2 w 46"/>
                <a:gd name="T11" fmla="*/ 17 h 57"/>
                <a:gd name="T12" fmla="*/ 7 w 46"/>
                <a:gd name="T13" fmla="*/ 8 h 57"/>
                <a:gd name="T14" fmla="*/ 14 w 46"/>
                <a:gd name="T15" fmla="*/ 2 h 57"/>
                <a:gd name="T16" fmla="*/ 23 w 46"/>
                <a:gd name="T17" fmla="*/ 0 h 57"/>
                <a:gd name="T18" fmla="*/ 32 w 46"/>
                <a:gd name="T19" fmla="*/ 2 h 57"/>
                <a:gd name="T20" fmla="*/ 39 w 46"/>
                <a:gd name="T21" fmla="*/ 8 h 57"/>
                <a:gd name="T22" fmla="*/ 44 w 46"/>
                <a:gd name="T23" fmla="*/ 17 h 57"/>
                <a:gd name="T24" fmla="*/ 46 w 46"/>
                <a:gd name="T25" fmla="*/ 27 h 57"/>
                <a:gd name="T26" fmla="*/ 45 w 46"/>
                <a:gd name="T27" fmla="*/ 39 h 57"/>
                <a:gd name="T28" fmla="*/ 40 w 46"/>
                <a:gd name="T29" fmla="*/ 48 h 57"/>
                <a:gd name="T30" fmla="*/ 33 w 46"/>
                <a:gd name="T31" fmla="*/ 55 h 57"/>
                <a:gd name="T32" fmla="*/ 24 w 46"/>
                <a:gd name="T3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7">
                  <a:moveTo>
                    <a:pt x="24" y="57"/>
                  </a:moveTo>
                  <a:lnTo>
                    <a:pt x="15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9" y="8"/>
                  </a:lnTo>
                  <a:lnTo>
                    <a:pt x="44" y="17"/>
                  </a:lnTo>
                  <a:lnTo>
                    <a:pt x="46" y="27"/>
                  </a:lnTo>
                  <a:lnTo>
                    <a:pt x="45" y="39"/>
                  </a:lnTo>
                  <a:lnTo>
                    <a:pt x="40" y="48"/>
                  </a:lnTo>
                  <a:lnTo>
                    <a:pt x="33" y="55"/>
                  </a:lnTo>
                  <a:lnTo>
                    <a:pt x="24" y="57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342" name="Freeform 30"/>
            <p:cNvSpPr>
              <a:spLocks/>
            </p:cNvSpPr>
            <p:nvPr/>
          </p:nvSpPr>
          <p:spPr bwMode="auto">
            <a:xfrm>
              <a:off x="274" y="2246"/>
              <a:ext cx="23" cy="29"/>
            </a:xfrm>
            <a:custGeom>
              <a:avLst/>
              <a:gdLst>
                <a:gd name="T0" fmla="*/ 23 w 46"/>
                <a:gd name="T1" fmla="*/ 57 h 57"/>
                <a:gd name="T2" fmla="*/ 14 w 46"/>
                <a:gd name="T3" fmla="*/ 55 h 57"/>
                <a:gd name="T4" fmla="*/ 7 w 46"/>
                <a:gd name="T5" fmla="*/ 49 h 57"/>
                <a:gd name="T6" fmla="*/ 2 w 46"/>
                <a:gd name="T7" fmla="*/ 40 h 57"/>
                <a:gd name="T8" fmla="*/ 0 w 46"/>
                <a:gd name="T9" fmla="*/ 29 h 57"/>
                <a:gd name="T10" fmla="*/ 2 w 46"/>
                <a:gd name="T11" fmla="*/ 18 h 57"/>
                <a:gd name="T12" fmla="*/ 7 w 46"/>
                <a:gd name="T13" fmla="*/ 9 h 57"/>
                <a:gd name="T14" fmla="*/ 14 w 46"/>
                <a:gd name="T15" fmla="*/ 2 h 57"/>
                <a:gd name="T16" fmla="*/ 23 w 46"/>
                <a:gd name="T17" fmla="*/ 0 h 57"/>
                <a:gd name="T18" fmla="*/ 32 w 46"/>
                <a:gd name="T19" fmla="*/ 2 h 57"/>
                <a:gd name="T20" fmla="*/ 39 w 46"/>
                <a:gd name="T21" fmla="*/ 8 h 57"/>
                <a:gd name="T22" fmla="*/ 44 w 46"/>
                <a:gd name="T23" fmla="*/ 17 h 57"/>
                <a:gd name="T24" fmla="*/ 46 w 46"/>
                <a:gd name="T25" fmla="*/ 29 h 57"/>
                <a:gd name="T26" fmla="*/ 44 w 46"/>
                <a:gd name="T27" fmla="*/ 40 h 57"/>
                <a:gd name="T28" fmla="*/ 39 w 46"/>
                <a:gd name="T29" fmla="*/ 49 h 57"/>
                <a:gd name="T30" fmla="*/ 32 w 46"/>
                <a:gd name="T31" fmla="*/ 55 h 57"/>
                <a:gd name="T32" fmla="*/ 23 w 46"/>
                <a:gd name="T3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7">
                  <a:moveTo>
                    <a:pt x="23" y="57"/>
                  </a:moveTo>
                  <a:lnTo>
                    <a:pt x="14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7" y="9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9" y="8"/>
                  </a:lnTo>
                  <a:lnTo>
                    <a:pt x="44" y="17"/>
                  </a:lnTo>
                  <a:lnTo>
                    <a:pt x="46" y="29"/>
                  </a:lnTo>
                  <a:lnTo>
                    <a:pt x="44" y="40"/>
                  </a:lnTo>
                  <a:lnTo>
                    <a:pt x="39" y="49"/>
                  </a:lnTo>
                  <a:lnTo>
                    <a:pt x="32" y="55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53343" name="Freeform 31"/>
            <p:cNvSpPr>
              <a:spLocks/>
            </p:cNvSpPr>
            <p:nvPr/>
          </p:nvSpPr>
          <p:spPr bwMode="auto">
            <a:xfrm>
              <a:off x="388" y="2144"/>
              <a:ext cx="23" cy="29"/>
            </a:xfrm>
            <a:custGeom>
              <a:avLst/>
              <a:gdLst>
                <a:gd name="T0" fmla="*/ 23 w 46"/>
                <a:gd name="T1" fmla="*/ 57 h 57"/>
                <a:gd name="T2" fmla="*/ 14 w 46"/>
                <a:gd name="T3" fmla="*/ 55 h 57"/>
                <a:gd name="T4" fmla="*/ 7 w 46"/>
                <a:gd name="T5" fmla="*/ 49 h 57"/>
                <a:gd name="T6" fmla="*/ 3 w 46"/>
                <a:gd name="T7" fmla="*/ 40 h 57"/>
                <a:gd name="T8" fmla="*/ 0 w 46"/>
                <a:gd name="T9" fmla="*/ 28 h 57"/>
                <a:gd name="T10" fmla="*/ 3 w 46"/>
                <a:gd name="T11" fmla="*/ 17 h 57"/>
                <a:gd name="T12" fmla="*/ 7 w 46"/>
                <a:gd name="T13" fmla="*/ 8 h 57"/>
                <a:gd name="T14" fmla="*/ 14 w 46"/>
                <a:gd name="T15" fmla="*/ 2 h 57"/>
                <a:gd name="T16" fmla="*/ 23 w 46"/>
                <a:gd name="T17" fmla="*/ 0 h 57"/>
                <a:gd name="T18" fmla="*/ 33 w 46"/>
                <a:gd name="T19" fmla="*/ 1 h 57"/>
                <a:gd name="T20" fmla="*/ 39 w 46"/>
                <a:gd name="T21" fmla="*/ 8 h 57"/>
                <a:gd name="T22" fmla="*/ 44 w 46"/>
                <a:gd name="T23" fmla="*/ 17 h 57"/>
                <a:gd name="T24" fmla="*/ 46 w 46"/>
                <a:gd name="T25" fmla="*/ 27 h 57"/>
                <a:gd name="T26" fmla="*/ 44 w 46"/>
                <a:gd name="T27" fmla="*/ 39 h 57"/>
                <a:gd name="T28" fmla="*/ 39 w 46"/>
                <a:gd name="T29" fmla="*/ 48 h 57"/>
                <a:gd name="T30" fmla="*/ 33 w 46"/>
                <a:gd name="T31" fmla="*/ 54 h 57"/>
                <a:gd name="T32" fmla="*/ 23 w 46"/>
                <a:gd name="T3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7">
                  <a:moveTo>
                    <a:pt x="23" y="57"/>
                  </a:moveTo>
                  <a:lnTo>
                    <a:pt x="14" y="55"/>
                  </a:lnTo>
                  <a:lnTo>
                    <a:pt x="7" y="49"/>
                  </a:lnTo>
                  <a:lnTo>
                    <a:pt x="3" y="40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33" y="1"/>
                  </a:lnTo>
                  <a:lnTo>
                    <a:pt x="39" y="8"/>
                  </a:lnTo>
                  <a:lnTo>
                    <a:pt x="44" y="17"/>
                  </a:lnTo>
                  <a:lnTo>
                    <a:pt x="46" y="27"/>
                  </a:lnTo>
                  <a:lnTo>
                    <a:pt x="44" y="39"/>
                  </a:lnTo>
                  <a:lnTo>
                    <a:pt x="39" y="48"/>
                  </a:lnTo>
                  <a:lnTo>
                    <a:pt x="33" y="54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구구단 출력</a:t>
            </a:r>
          </a:p>
        </p:txBody>
      </p:sp>
    </p:spTree>
    <p:extLst>
      <p:ext uri="{BB962C8B-B14F-4D97-AF65-F5344CB8AC3E}">
        <p14:creationId xmlns:p14="http://schemas.microsoft.com/office/powerpoint/2010/main" val="261132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1000</a:t>
            </a:r>
            <a:r>
              <a:rPr lang="ko-KR" altLang="en-US" dirty="0"/>
              <a:t>까지의 합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n</a:t>
            </a:r>
            <a:r>
              <a:rPr lang="ko-KR" altLang="en-US" dirty="0"/>
              <a:t>까지의 합을 계산하는 프로그램</a:t>
            </a:r>
            <a:endParaRPr lang="en-US" altLang="ko-KR" dirty="0"/>
          </a:p>
          <a:p>
            <a:pPr eaLnBrk="1" hangingPunct="1">
              <a:lnSpc>
                <a:spcPct val="90000"/>
              </a:lnSpc>
            </a:pPr>
            <a:endParaRPr lang="ko-KR" altLang="en-US" dirty="0"/>
          </a:p>
        </p:txBody>
      </p:sp>
      <p:sp>
        <p:nvSpPr>
          <p:cNvPr id="15365" name="Rectangle 7"/>
          <p:cNvSpPr>
            <a:spLocks noChangeArrowheads="1"/>
          </p:cNvSpPr>
          <p:nvPr/>
        </p:nvSpPr>
        <p:spPr bwMode="auto">
          <a:xfrm>
            <a:off x="708025" y="2252663"/>
            <a:ext cx="82121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latin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</a:pPr>
            <a:endParaRPr kumimoji="1" lang="ko-KR" altLang="en-US" sz="2000" dirty="0">
              <a:latin typeface="Comic Sans MS" pitchFamily="66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BF276A3-E8F4-4192-84C1-749E4BBBD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58" y="2353069"/>
            <a:ext cx="7225709" cy="243408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ChangeArrowheads="1"/>
          </p:cNvSpPr>
          <p:nvPr/>
        </p:nvSpPr>
        <p:spPr bwMode="auto">
          <a:xfrm>
            <a:off x="895223" y="1648154"/>
            <a:ext cx="7588250" cy="40713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sum;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sum =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&lt;= 1000)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sum +=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합은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%d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sum);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kumimoji="1"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0" y="1860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656586" name="Rectangle 202"/>
          <p:cNvSpPr>
            <a:spLocks noChangeArrowheads="1"/>
          </p:cNvSpPr>
          <p:nvPr/>
        </p:nvSpPr>
        <p:spPr bwMode="auto">
          <a:xfrm>
            <a:off x="0" y="499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1000</a:t>
            </a:r>
            <a:r>
              <a:rPr lang="ko-KR" altLang="en-US" dirty="0"/>
              <a:t>까지의 합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CCFA120-DF5F-4EC4-A3ED-D4F8D09E4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23" y="5930712"/>
            <a:ext cx="7588250" cy="72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76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FB385F-18F0-401F-8929-478A5A78A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B7DD6DD-1C6C-4A93-B390-476C318C3E0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763365"/>
            <a:ext cx="8153400" cy="3201282"/>
          </a:xfrm>
        </p:spPr>
      </p:pic>
    </p:spTree>
    <p:extLst>
      <p:ext uri="{BB962C8B-B14F-4D97-AF65-F5344CB8AC3E}">
        <p14:creationId xmlns:p14="http://schemas.microsoft.com/office/powerpoint/2010/main" val="116389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이번 장에서 학습할 내용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 rot="-568598">
            <a:off x="210135" y="1088145"/>
            <a:ext cx="4626880" cy="5443538"/>
            <a:chOff x="811" y="850"/>
            <a:chExt cx="2199" cy="2904"/>
          </a:xfrm>
        </p:grpSpPr>
        <p:sp>
          <p:nvSpPr>
            <p:cNvPr id="3113" name="Freeform 4"/>
            <p:cNvSpPr>
              <a:spLocks/>
            </p:cNvSpPr>
            <p:nvPr/>
          </p:nvSpPr>
          <p:spPr bwMode="auto">
            <a:xfrm>
              <a:off x="811" y="893"/>
              <a:ext cx="2199" cy="2861"/>
            </a:xfrm>
            <a:custGeom>
              <a:avLst/>
              <a:gdLst>
                <a:gd name="T0" fmla="*/ 0 w 13192"/>
                <a:gd name="T1" fmla="*/ 0 h 17168"/>
                <a:gd name="T2" fmla="*/ 0 w 13192"/>
                <a:gd name="T3" fmla="*/ 0 h 17168"/>
                <a:gd name="T4" fmla="*/ 0 w 13192"/>
                <a:gd name="T5" fmla="*/ 0 h 17168"/>
                <a:gd name="T6" fmla="*/ 0 w 13192"/>
                <a:gd name="T7" fmla="*/ 0 h 17168"/>
                <a:gd name="T8" fmla="*/ 0 w 13192"/>
                <a:gd name="T9" fmla="*/ 0 h 17168"/>
                <a:gd name="T10" fmla="*/ 0 w 13192"/>
                <a:gd name="T11" fmla="*/ 0 h 17168"/>
                <a:gd name="T12" fmla="*/ 0 w 13192"/>
                <a:gd name="T13" fmla="*/ 0 h 17168"/>
                <a:gd name="T14" fmla="*/ 0 w 13192"/>
                <a:gd name="T15" fmla="*/ 0 h 17168"/>
                <a:gd name="T16" fmla="*/ 0 w 13192"/>
                <a:gd name="T17" fmla="*/ 0 h 17168"/>
                <a:gd name="T18" fmla="*/ 0 w 13192"/>
                <a:gd name="T19" fmla="*/ 0 h 17168"/>
                <a:gd name="T20" fmla="*/ 0 w 13192"/>
                <a:gd name="T21" fmla="*/ 0 h 17168"/>
                <a:gd name="T22" fmla="*/ 0 w 13192"/>
                <a:gd name="T23" fmla="*/ 0 h 17168"/>
                <a:gd name="T24" fmla="*/ 0 w 13192"/>
                <a:gd name="T25" fmla="*/ 0 h 17168"/>
                <a:gd name="T26" fmla="*/ 0 w 13192"/>
                <a:gd name="T27" fmla="*/ 0 h 17168"/>
                <a:gd name="T28" fmla="*/ 0 w 13192"/>
                <a:gd name="T29" fmla="*/ 0 h 17168"/>
                <a:gd name="T30" fmla="*/ 0 w 13192"/>
                <a:gd name="T31" fmla="*/ 0 h 17168"/>
                <a:gd name="T32" fmla="*/ 0 w 13192"/>
                <a:gd name="T33" fmla="*/ 0 h 17168"/>
                <a:gd name="T34" fmla="*/ 0 w 13192"/>
                <a:gd name="T35" fmla="*/ 0 h 17168"/>
                <a:gd name="T36" fmla="*/ 0 w 13192"/>
                <a:gd name="T37" fmla="*/ 0 h 17168"/>
                <a:gd name="T38" fmla="*/ 0 w 13192"/>
                <a:gd name="T39" fmla="*/ 0 h 17168"/>
                <a:gd name="T40" fmla="*/ 0 w 13192"/>
                <a:gd name="T41" fmla="*/ 0 h 17168"/>
                <a:gd name="T42" fmla="*/ 0 w 13192"/>
                <a:gd name="T43" fmla="*/ 0 h 17168"/>
                <a:gd name="T44" fmla="*/ 0 w 13192"/>
                <a:gd name="T45" fmla="*/ 0 h 17168"/>
                <a:gd name="T46" fmla="*/ 0 w 13192"/>
                <a:gd name="T47" fmla="*/ 0 h 17168"/>
                <a:gd name="T48" fmla="*/ 0 w 13192"/>
                <a:gd name="T49" fmla="*/ 0 h 17168"/>
                <a:gd name="T50" fmla="*/ 0 w 13192"/>
                <a:gd name="T51" fmla="*/ 0 h 17168"/>
                <a:gd name="T52" fmla="*/ 0 w 13192"/>
                <a:gd name="T53" fmla="*/ 0 h 17168"/>
                <a:gd name="T54" fmla="*/ 0 w 13192"/>
                <a:gd name="T55" fmla="*/ 0 h 17168"/>
                <a:gd name="T56" fmla="*/ 0 w 13192"/>
                <a:gd name="T57" fmla="*/ 0 h 17168"/>
                <a:gd name="T58" fmla="*/ 0 w 13192"/>
                <a:gd name="T59" fmla="*/ 0 h 17168"/>
                <a:gd name="T60" fmla="*/ 0 w 13192"/>
                <a:gd name="T61" fmla="*/ 0 h 17168"/>
                <a:gd name="T62" fmla="*/ 0 w 13192"/>
                <a:gd name="T63" fmla="*/ 0 h 17168"/>
                <a:gd name="T64" fmla="*/ 0 w 13192"/>
                <a:gd name="T65" fmla="*/ 0 h 17168"/>
                <a:gd name="T66" fmla="*/ 0 w 13192"/>
                <a:gd name="T67" fmla="*/ 0 h 17168"/>
                <a:gd name="T68" fmla="*/ 0 w 13192"/>
                <a:gd name="T69" fmla="*/ 0 h 17168"/>
                <a:gd name="T70" fmla="*/ 0 w 13192"/>
                <a:gd name="T71" fmla="*/ 0 h 17168"/>
                <a:gd name="T72" fmla="*/ 0 w 13192"/>
                <a:gd name="T73" fmla="*/ 0 h 17168"/>
                <a:gd name="T74" fmla="*/ 0 w 13192"/>
                <a:gd name="T75" fmla="*/ 0 h 17168"/>
                <a:gd name="T76" fmla="*/ 0 w 13192"/>
                <a:gd name="T77" fmla="*/ 0 h 17168"/>
                <a:gd name="T78" fmla="*/ 0 w 13192"/>
                <a:gd name="T79" fmla="*/ 0 h 17168"/>
                <a:gd name="T80" fmla="*/ 0 w 13192"/>
                <a:gd name="T81" fmla="*/ 0 h 17168"/>
                <a:gd name="T82" fmla="*/ 0 w 13192"/>
                <a:gd name="T83" fmla="*/ 0 h 17168"/>
                <a:gd name="T84" fmla="*/ 0 w 13192"/>
                <a:gd name="T85" fmla="*/ 0 h 17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92" h="17168">
                  <a:moveTo>
                    <a:pt x="2622" y="0"/>
                  </a:moveTo>
                  <a:lnTo>
                    <a:pt x="2737" y="20"/>
                  </a:lnTo>
                  <a:lnTo>
                    <a:pt x="3059" y="78"/>
                  </a:lnTo>
                  <a:lnTo>
                    <a:pt x="3563" y="166"/>
                  </a:lnTo>
                  <a:lnTo>
                    <a:pt x="4216" y="280"/>
                  </a:lnTo>
                  <a:lnTo>
                    <a:pt x="4992" y="416"/>
                  </a:lnTo>
                  <a:lnTo>
                    <a:pt x="5859" y="567"/>
                  </a:lnTo>
                  <a:lnTo>
                    <a:pt x="6789" y="727"/>
                  </a:lnTo>
                  <a:lnTo>
                    <a:pt x="7754" y="892"/>
                  </a:lnTo>
                  <a:lnTo>
                    <a:pt x="8722" y="1056"/>
                  </a:lnTo>
                  <a:lnTo>
                    <a:pt x="9667" y="1212"/>
                  </a:lnTo>
                  <a:lnTo>
                    <a:pt x="10122" y="1288"/>
                  </a:lnTo>
                  <a:lnTo>
                    <a:pt x="10559" y="1359"/>
                  </a:lnTo>
                  <a:lnTo>
                    <a:pt x="10976" y="1426"/>
                  </a:lnTo>
                  <a:lnTo>
                    <a:pt x="11367" y="1487"/>
                  </a:lnTo>
                  <a:lnTo>
                    <a:pt x="11732" y="1544"/>
                  </a:lnTo>
                  <a:lnTo>
                    <a:pt x="12065" y="1593"/>
                  </a:lnTo>
                  <a:lnTo>
                    <a:pt x="12361" y="1635"/>
                  </a:lnTo>
                  <a:lnTo>
                    <a:pt x="12621" y="1671"/>
                  </a:lnTo>
                  <a:lnTo>
                    <a:pt x="12836" y="1698"/>
                  </a:lnTo>
                  <a:lnTo>
                    <a:pt x="13006" y="1716"/>
                  </a:lnTo>
                  <a:lnTo>
                    <a:pt x="13126" y="1724"/>
                  </a:lnTo>
                  <a:lnTo>
                    <a:pt x="13192" y="1721"/>
                  </a:lnTo>
                  <a:lnTo>
                    <a:pt x="13164" y="1878"/>
                  </a:lnTo>
                  <a:lnTo>
                    <a:pt x="13085" y="2321"/>
                  </a:lnTo>
                  <a:lnTo>
                    <a:pt x="12961" y="3014"/>
                  </a:lnTo>
                  <a:lnTo>
                    <a:pt x="12800" y="3917"/>
                  </a:lnTo>
                  <a:lnTo>
                    <a:pt x="12610" y="4991"/>
                  </a:lnTo>
                  <a:lnTo>
                    <a:pt x="12397" y="6199"/>
                  </a:lnTo>
                  <a:lnTo>
                    <a:pt x="12168" y="7502"/>
                  </a:lnTo>
                  <a:lnTo>
                    <a:pt x="11933" y="8862"/>
                  </a:lnTo>
                  <a:lnTo>
                    <a:pt x="11814" y="9550"/>
                  </a:lnTo>
                  <a:lnTo>
                    <a:pt x="11695" y="10239"/>
                  </a:lnTo>
                  <a:lnTo>
                    <a:pt x="11578" y="10922"/>
                  </a:lnTo>
                  <a:lnTo>
                    <a:pt x="11464" y="11596"/>
                  </a:lnTo>
                  <a:lnTo>
                    <a:pt x="11353" y="12256"/>
                  </a:lnTo>
                  <a:lnTo>
                    <a:pt x="11246" y="12896"/>
                  </a:lnTo>
                  <a:lnTo>
                    <a:pt x="11145" y="13512"/>
                  </a:lnTo>
                  <a:lnTo>
                    <a:pt x="11049" y="14098"/>
                  </a:lnTo>
                  <a:lnTo>
                    <a:pt x="10961" y="14650"/>
                  </a:lnTo>
                  <a:lnTo>
                    <a:pt x="10879" y="15165"/>
                  </a:lnTo>
                  <a:lnTo>
                    <a:pt x="10808" y="15635"/>
                  </a:lnTo>
                  <a:lnTo>
                    <a:pt x="10745" y="16058"/>
                  </a:lnTo>
                  <a:lnTo>
                    <a:pt x="10693" y="16427"/>
                  </a:lnTo>
                  <a:lnTo>
                    <a:pt x="10653" y="16738"/>
                  </a:lnTo>
                  <a:lnTo>
                    <a:pt x="10626" y="16987"/>
                  </a:lnTo>
                  <a:lnTo>
                    <a:pt x="10611" y="17168"/>
                  </a:lnTo>
                  <a:lnTo>
                    <a:pt x="10501" y="17151"/>
                  </a:lnTo>
                  <a:lnTo>
                    <a:pt x="10190" y="17100"/>
                  </a:lnTo>
                  <a:lnTo>
                    <a:pt x="9706" y="17020"/>
                  </a:lnTo>
                  <a:lnTo>
                    <a:pt x="9075" y="16917"/>
                  </a:lnTo>
                  <a:lnTo>
                    <a:pt x="8323" y="16795"/>
                  </a:lnTo>
                  <a:lnTo>
                    <a:pt x="7481" y="16657"/>
                  </a:lnTo>
                  <a:lnTo>
                    <a:pt x="6574" y="16508"/>
                  </a:lnTo>
                  <a:lnTo>
                    <a:pt x="5629" y="16354"/>
                  </a:lnTo>
                  <a:lnTo>
                    <a:pt x="4673" y="16199"/>
                  </a:lnTo>
                  <a:lnTo>
                    <a:pt x="3736" y="16047"/>
                  </a:lnTo>
                  <a:lnTo>
                    <a:pt x="2843" y="15902"/>
                  </a:lnTo>
                  <a:lnTo>
                    <a:pt x="2022" y="15769"/>
                  </a:lnTo>
                  <a:lnTo>
                    <a:pt x="1299" y="15652"/>
                  </a:lnTo>
                  <a:lnTo>
                    <a:pt x="703" y="15556"/>
                  </a:lnTo>
                  <a:lnTo>
                    <a:pt x="262" y="15487"/>
                  </a:lnTo>
                  <a:lnTo>
                    <a:pt x="0" y="15448"/>
                  </a:lnTo>
                  <a:lnTo>
                    <a:pt x="28" y="15297"/>
                  </a:lnTo>
                  <a:lnTo>
                    <a:pt x="108" y="14870"/>
                  </a:lnTo>
                  <a:lnTo>
                    <a:pt x="232" y="14201"/>
                  </a:lnTo>
                  <a:lnTo>
                    <a:pt x="392" y="13328"/>
                  </a:lnTo>
                  <a:lnTo>
                    <a:pt x="583" y="12286"/>
                  </a:lnTo>
                  <a:lnTo>
                    <a:pt x="798" y="11111"/>
                  </a:lnTo>
                  <a:lnTo>
                    <a:pt x="1027" y="9840"/>
                  </a:lnTo>
                  <a:lnTo>
                    <a:pt x="1265" y="8507"/>
                  </a:lnTo>
                  <a:lnTo>
                    <a:pt x="1385" y="7831"/>
                  </a:lnTo>
                  <a:lnTo>
                    <a:pt x="1504" y="7151"/>
                  </a:lnTo>
                  <a:lnTo>
                    <a:pt x="1623" y="6475"/>
                  </a:lnTo>
                  <a:lnTo>
                    <a:pt x="1739" y="5806"/>
                  </a:lnTo>
                  <a:lnTo>
                    <a:pt x="1851" y="5149"/>
                  </a:lnTo>
                  <a:lnTo>
                    <a:pt x="1959" y="4509"/>
                  </a:lnTo>
                  <a:lnTo>
                    <a:pt x="2063" y="3889"/>
                  </a:lnTo>
                  <a:lnTo>
                    <a:pt x="2161" y="3296"/>
                  </a:lnTo>
                  <a:lnTo>
                    <a:pt x="2251" y="2731"/>
                  </a:lnTo>
                  <a:lnTo>
                    <a:pt x="2335" y="2202"/>
                  </a:lnTo>
                  <a:lnTo>
                    <a:pt x="2409" y="1711"/>
                  </a:lnTo>
                  <a:lnTo>
                    <a:pt x="2474" y="1264"/>
                  </a:lnTo>
                  <a:lnTo>
                    <a:pt x="2529" y="865"/>
                  </a:lnTo>
                  <a:lnTo>
                    <a:pt x="2573" y="518"/>
                  </a:lnTo>
                  <a:lnTo>
                    <a:pt x="2604" y="229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FCE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4" name="Freeform 5"/>
            <p:cNvSpPr>
              <a:spLocks/>
            </p:cNvSpPr>
            <p:nvPr/>
          </p:nvSpPr>
          <p:spPr bwMode="auto">
            <a:xfrm>
              <a:off x="1573" y="1100"/>
              <a:ext cx="237" cy="239"/>
            </a:xfrm>
            <a:custGeom>
              <a:avLst/>
              <a:gdLst>
                <a:gd name="T0" fmla="*/ 0 w 1424"/>
                <a:gd name="T1" fmla="*/ 0 h 1434"/>
                <a:gd name="T2" fmla="*/ 0 w 1424"/>
                <a:gd name="T3" fmla="*/ 0 h 1434"/>
                <a:gd name="T4" fmla="*/ 0 w 1424"/>
                <a:gd name="T5" fmla="*/ 0 h 1434"/>
                <a:gd name="T6" fmla="*/ 0 w 1424"/>
                <a:gd name="T7" fmla="*/ 0 h 1434"/>
                <a:gd name="T8" fmla="*/ 0 w 1424"/>
                <a:gd name="T9" fmla="*/ 0 h 1434"/>
                <a:gd name="T10" fmla="*/ 0 w 1424"/>
                <a:gd name="T11" fmla="*/ 0 h 1434"/>
                <a:gd name="T12" fmla="*/ 0 w 1424"/>
                <a:gd name="T13" fmla="*/ 0 h 1434"/>
                <a:gd name="T14" fmla="*/ 0 w 1424"/>
                <a:gd name="T15" fmla="*/ 0 h 1434"/>
                <a:gd name="T16" fmla="*/ 0 w 1424"/>
                <a:gd name="T17" fmla="*/ 0 h 1434"/>
                <a:gd name="T18" fmla="*/ 0 w 1424"/>
                <a:gd name="T19" fmla="*/ 0 h 1434"/>
                <a:gd name="T20" fmla="*/ 0 w 1424"/>
                <a:gd name="T21" fmla="*/ 0 h 1434"/>
                <a:gd name="T22" fmla="*/ 0 w 1424"/>
                <a:gd name="T23" fmla="*/ 0 h 1434"/>
                <a:gd name="T24" fmla="*/ 0 w 1424"/>
                <a:gd name="T25" fmla="*/ 0 h 1434"/>
                <a:gd name="T26" fmla="*/ 0 w 1424"/>
                <a:gd name="T27" fmla="*/ 0 h 1434"/>
                <a:gd name="T28" fmla="*/ 0 w 1424"/>
                <a:gd name="T29" fmla="*/ 0 h 1434"/>
                <a:gd name="T30" fmla="*/ 0 w 1424"/>
                <a:gd name="T31" fmla="*/ 0 h 1434"/>
                <a:gd name="T32" fmla="*/ 0 w 1424"/>
                <a:gd name="T33" fmla="*/ 0 h 1434"/>
                <a:gd name="T34" fmla="*/ 0 w 1424"/>
                <a:gd name="T35" fmla="*/ 0 h 1434"/>
                <a:gd name="T36" fmla="*/ 0 w 1424"/>
                <a:gd name="T37" fmla="*/ 0 h 1434"/>
                <a:gd name="T38" fmla="*/ 0 w 1424"/>
                <a:gd name="T39" fmla="*/ 0 h 1434"/>
                <a:gd name="T40" fmla="*/ 0 w 1424"/>
                <a:gd name="T41" fmla="*/ 0 h 1434"/>
                <a:gd name="T42" fmla="*/ 0 w 1424"/>
                <a:gd name="T43" fmla="*/ 0 h 1434"/>
                <a:gd name="T44" fmla="*/ 0 w 1424"/>
                <a:gd name="T45" fmla="*/ 0 h 1434"/>
                <a:gd name="T46" fmla="*/ 0 w 1424"/>
                <a:gd name="T47" fmla="*/ 0 h 1434"/>
                <a:gd name="T48" fmla="*/ 0 w 1424"/>
                <a:gd name="T49" fmla="*/ 0 h 1434"/>
                <a:gd name="T50" fmla="*/ 0 w 1424"/>
                <a:gd name="T51" fmla="*/ 0 h 1434"/>
                <a:gd name="T52" fmla="*/ 0 w 1424"/>
                <a:gd name="T53" fmla="*/ 0 h 1434"/>
                <a:gd name="T54" fmla="*/ 0 w 1424"/>
                <a:gd name="T55" fmla="*/ 0 h 1434"/>
                <a:gd name="T56" fmla="*/ 0 w 1424"/>
                <a:gd name="T57" fmla="*/ 0 h 1434"/>
                <a:gd name="T58" fmla="*/ 0 w 1424"/>
                <a:gd name="T59" fmla="*/ 0 h 1434"/>
                <a:gd name="T60" fmla="*/ 0 w 1424"/>
                <a:gd name="T61" fmla="*/ 0 h 1434"/>
                <a:gd name="T62" fmla="*/ 0 w 1424"/>
                <a:gd name="T63" fmla="*/ 0 h 1434"/>
                <a:gd name="T64" fmla="*/ 0 w 1424"/>
                <a:gd name="T65" fmla="*/ 0 h 1434"/>
                <a:gd name="T66" fmla="*/ 0 w 1424"/>
                <a:gd name="T67" fmla="*/ 0 h 1434"/>
                <a:gd name="T68" fmla="*/ 0 w 1424"/>
                <a:gd name="T69" fmla="*/ 0 h 1434"/>
                <a:gd name="T70" fmla="*/ 0 w 1424"/>
                <a:gd name="T71" fmla="*/ 0 h 1434"/>
                <a:gd name="T72" fmla="*/ 0 w 1424"/>
                <a:gd name="T73" fmla="*/ 0 h 1434"/>
                <a:gd name="T74" fmla="*/ 0 w 1424"/>
                <a:gd name="T75" fmla="*/ 0 h 1434"/>
                <a:gd name="T76" fmla="*/ 0 w 1424"/>
                <a:gd name="T77" fmla="*/ 0 h 1434"/>
                <a:gd name="T78" fmla="*/ 0 w 1424"/>
                <a:gd name="T79" fmla="*/ 0 h 1434"/>
                <a:gd name="T80" fmla="*/ 0 w 1424"/>
                <a:gd name="T81" fmla="*/ 0 h 1434"/>
                <a:gd name="T82" fmla="*/ 0 w 1424"/>
                <a:gd name="T83" fmla="*/ 0 h 1434"/>
                <a:gd name="T84" fmla="*/ 0 w 1424"/>
                <a:gd name="T85" fmla="*/ 0 h 1434"/>
                <a:gd name="T86" fmla="*/ 0 w 1424"/>
                <a:gd name="T87" fmla="*/ 0 h 1434"/>
                <a:gd name="T88" fmla="*/ 0 w 1424"/>
                <a:gd name="T89" fmla="*/ 0 h 1434"/>
                <a:gd name="T90" fmla="*/ 0 w 1424"/>
                <a:gd name="T91" fmla="*/ 0 h 1434"/>
                <a:gd name="T92" fmla="*/ 0 w 1424"/>
                <a:gd name="T93" fmla="*/ 0 h 1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424" h="1434">
                  <a:moveTo>
                    <a:pt x="830" y="0"/>
                  </a:moveTo>
                  <a:lnTo>
                    <a:pt x="846" y="17"/>
                  </a:lnTo>
                  <a:lnTo>
                    <a:pt x="862" y="32"/>
                  </a:lnTo>
                  <a:lnTo>
                    <a:pt x="409" y="472"/>
                  </a:lnTo>
                  <a:lnTo>
                    <a:pt x="391" y="469"/>
                  </a:lnTo>
                  <a:lnTo>
                    <a:pt x="344" y="466"/>
                  </a:lnTo>
                  <a:lnTo>
                    <a:pt x="313" y="466"/>
                  </a:lnTo>
                  <a:lnTo>
                    <a:pt x="278" y="467"/>
                  </a:lnTo>
                  <a:lnTo>
                    <a:pt x="260" y="469"/>
                  </a:lnTo>
                  <a:lnTo>
                    <a:pt x="241" y="472"/>
                  </a:lnTo>
                  <a:lnTo>
                    <a:pt x="222" y="476"/>
                  </a:lnTo>
                  <a:lnTo>
                    <a:pt x="202" y="481"/>
                  </a:lnTo>
                  <a:lnTo>
                    <a:pt x="184" y="487"/>
                  </a:lnTo>
                  <a:lnTo>
                    <a:pt x="165" y="494"/>
                  </a:lnTo>
                  <a:lnTo>
                    <a:pt x="146" y="503"/>
                  </a:lnTo>
                  <a:lnTo>
                    <a:pt x="128" y="514"/>
                  </a:lnTo>
                  <a:lnTo>
                    <a:pt x="110" y="526"/>
                  </a:lnTo>
                  <a:lnTo>
                    <a:pt x="93" y="539"/>
                  </a:lnTo>
                  <a:lnTo>
                    <a:pt x="78" y="554"/>
                  </a:lnTo>
                  <a:lnTo>
                    <a:pt x="62" y="572"/>
                  </a:lnTo>
                  <a:lnTo>
                    <a:pt x="48" y="592"/>
                  </a:lnTo>
                  <a:lnTo>
                    <a:pt x="36" y="613"/>
                  </a:lnTo>
                  <a:lnTo>
                    <a:pt x="26" y="637"/>
                  </a:lnTo>
                  <a:lnTo>
                    <a:pt x="16" y="662"/>
                  </a:lnTo>
                  <a:lnTo>
                    <a:pt x="9" y="691"/>
                  </a:lnTo>
                  <a:lnTo>
                    <a:pt x="4" y="721"/>
                  </a:lnTo>
                  <a:lnTo>
                    <a:pt x="1" y="756"/>
                  </a:lnTo>
                  <a:lnTo>
                    <a:pt x="0" y="792"/>
                  </a:lnTo>
                  <a:lnTo>
                    <a:pt x="1" y="803"/>
                  </a:lnTo>
                  <a:lnTo>
                    <a:pt x="3" y="814"/>
                  </a:lnTo>
                  <a:lnTo>
                    <a:pt x="7" y="826"/>
                  </a:lnTo>
                  <a:lnTo>
                    <a:pt x="12" y="839"/>
                  </a:lnTo>
                  <a:lnTo>
                    <a:pt x="17" y="852"/>
                  </a:lnTo>
                  <a:lnTo>
                    <a:pt x="23" y="866"/>
                  </a:lnTo>
                  <a:lnTo>
                    <a:pt x="32" y="880"/>
                  </a:lnTo>
                  <a:lnTo>
                    <a:pt x="41" y="896"/>
                  </a:lnTo>
                  <a:lnTo>
                    <a:pt x="48" y="915"/>
                  </a:lnTo>
                  <a:lnTo>
                    <a:pt x="56" y="936"/>
                  </a:lnTo>
                  <a:lnTo>
                    <a:pt x="66" y="956"/>
                  </a:lnTo>
                  <a:lnTo>
                    <a:pt x="76" y="976"/>
                  </a:lnTo>
                  <a:lnTo>
                    <a:pt x="88" y="997"/>
                  </a:lnTo>
                  <a:lnTo>
                    <a:pt x="100" y="1018"/>
                  </a:lnTo>
                  <a:lnTo>
                    <a:pt x="114" y="1039"/>
                  </a:lnTo>
                  <a:lnTo>
                    <a:pt x="128" y="1061"/>
                  </a:lnTo>
                  <a:lnTo>
                    <a:pt x="143" y="1082"/>
                  </a:lnTo>
                  <a:lnTo>
                    <a:pt x="160" y="1103"/>
                  </a:lnTo>
                  <a:lnTo>
                    <a:pt x="176" y="1124"/>
                  </a:lnTo>
                  <a:lnTo>
                    <a:pt x="195" y="1144"/>
                  </a:lnTo>
                  <a:lnTo>
                    <a:pt x="214" y="1166"/>
                  </a:lnTo>
                  <a:lnTo>
                    <a:pt x="234" y="1186"/>
                  </a:lnTo>
                  <a:lnTo>
                    <a:pt x="254" y="1207"/>
                  </a:lnTo>
                  <a:lnTo>
                    <a:pt x="275" y="1226"/>
                  </a:lnTo>
                  <a:lnTo>
                    <a:pt x="306" y="1253"/>
                  </a:lnTo>
                  <a:lnTo>
                    <a:pt x="338" y="1277"/>
                  </a:lnTo>
                  <a:lnTo>
                    <a:pt x="368" y="1301"/>
                  </a:lnTo>
                  <a:lnTo>
                    <a:pt x="400" y="1322"/>
                  </a:lnTo>
                  <a:lnTo>
                    <a:pt x="431" y="1342"/>
                  </a:lnTo>
                  <a:lnTo>
                    <a:pt x="463" y="1360"/>
                  </a:lnTo>
                  <a:lnTo>
                    <a:pt x="493" y="1375"/>
                  </a:lnTo>
                  <a:lnTo>
                    <a:pt x="524" y="1389"/>
                  </a:lnTo>
                  <a:lnTo>
                    <a:pt x="553" y="1402"/>
                  </a:lnTo>
                  <a:lnTo>
                    <a:pt x="583" y="1413"/>
                  </a:lnTo>
                  <a:lnTo>
                    <a:pt x="611" y="1421"/>
                  </a:lnTo>
                  <a:lnTo>
                    <a:pt x="639" y="1427"/>
                  </a:lnTo>
                  <a:lnTo>
                    <a:pt x="667" y="1431"/>
                  </a:lnTo>
                  <a:lnTo>
                    <a:pt x="692" y="1433"/>
                  </a:lnTo>
                  <a:lnTo>
                    <a:pt x="716" y="1433"/>
                  </a:lnTo>
                  <a:lnTo>
                    <a:pt x="740" y="1431"/>
                  </a:lnTo>
                  <a:lnTo>
                    <a:pt x="758" y="1433"/>
                  </a:lnTo>
                  <a:lnTo>
                    <a:pt x="777" y="1434"/>
                  </a:lnTo>
                  <a:lnTo>
                    <a:pt x="795" y="1434"/>
                  </a:lnTo>
                  <a:lnTo>
                    <a:pt x="811" y="1433"/>
                  </a:lnTo>
                  <a:lnTo>
                    <a:pt x="823" y="1432"/>
                  </a:lnTo>
                  <a:lnTo>
                    <a:pt x="835" y="1429"/>
                  </a:lnTo>
                  <a:lnTo>
                    <a:pt x="846" y="1427"/>
                  </a:lnTo>
                  <a:lnTo>
                    <a:pt x="856" y="1424"/>
                  </a:lnTo>
                  <a:lnTo>
                    <a:pt x="867" y="1419"/>
                  </a:lnTo>
                  <a:lnTo>
                    <a:pt x="877" y="1415"/>
                  </a:lnTo>
                  <a:lnTo>
                    <a:pt x="887" y="1409"/>
                  </a:lnTo>
                  <a:lnTo>
                    <a:pt x="896" y="1405"/>
                  </a:lnTo>
                  <a:lnTo>
                    <a:pt x="906" y="1398"/>
                  </a:lnTo>
                  <a:lnTo>
                    <a:pt x="915" y="1392"/>
                  </a:lnTo>
                  <a:lnTo>
                    <a:pt x="923" y="1385"/>
                  </a:lnTo>
                  <a:lnTo>
                    <a:pt x="932" y="1376"/>
                  </a:lnTo>
                  <a:lnTo>
                    <a:pt x="939" y="1368"/>
                  </a:lnTo>
                  <a:lnTo>
                    <a:pt x="947" y="1359"/>
                  </a:lnTo>
                  <a:lnTo>
                    <a:pt x="954" y="1349"/>
                  </a:lnTo>
                  <a:lnTo>
                    <a:pt x="960" y="1340"/>
                  </a:lnTo>
                  <a:lnTo>
                    <a:pt x="966" y="1329"/>
                  </a:lnTo>
                  <a:lnTo>
                    <a:pt x="973" y="1319"/>
                  </a:lnTo>
                  <a:lnTo>
                    <a:pt x="978" y="1307"/>
                  </a:lnTo>
                  <a:lnTo>
                    <a:pt x="982" y="1294"/>
                  </a:lnTo>
                  <a:lnTo>
                    <a:pt x="992" y="1268"/>
                  </a:lnTo>
                  <a:lnTo>
                    <a:pt x="999" y="1241"/>
                  </a:lnTo>
                  <a:lnTo>
                    <a:pt x="1005" y="1210"/>
                  </a:lnTo>
                  <a:lnTo>
                    <a:pt x="1008" y="1177"/>
                  </a:lnTo>
                  <a:lnTo>
                    <a:pt x="1011" y="1143"/>
                  </a:lnTo>
                  <a:lnTo>
                    <a:pt x="1011" y="1107"/>
                  </a:lnTo>
                  <a:lnTo>
                    <a:pt x="1011" y="1098"/>
                  </a:lnTo>
                  <a:lnTo>
                    <a:pt x="1009" y="1078"/>
                  </a:lnTo>
                  <a:lnTo>
                    <a:pt x="1009" y="1049"/>
                  </a:lnTo>
                  <a:lnTo>
                    <a:pt x="1008" y="1016"/>
                  </a:lnTo>
                  <a:lnTo>
                    <a:pt x="1008" y="983"/>
                  </a:lnTo>
                  <a:lnTo>
                    <a:pt x="1007" y="953"/>
                  </a:lnTo>
                  <a:lnTo>
                    <a:pt x="1007" y="933"/>
                  </a:lnTo>
                  <a:lnTo>
                    <a:pt x="1007" y="925"/>
                  </a:lnTo>
                  <a:lnTo>
                    <a:pt x="1399" y="505"/>
                  </a:lnTo>
                  <a:lnTo>
                    <a:pt x="1411" y="512"/>
                  </a:lnTo>
                  <a:lnTo>
                    <a:pt x="1424" y="518"/>
                  </a:lnTo>
                  <a:lnTo>
                    <a:pt x="1417" y="496"/>
                  </a:lnTo>
                  <a:lnTo>
                    <a:pt x="1409" y="474"/>
                  </a:lnTo>
                  <a:lnTo>
                    <a:pt x="1400" y="453"/>
                  </a:lnTo>
                  <a:lnTo>
                    <a:pt x="1391" y="430"/>
                  </a:lnTo>
                  <a:lnTo>
                    <a:pt x="1382" y="410"/>
                  </a:lnTo>
                  <a:lnTo>
                    <a:pt x="1371" y="389"/>
                  </a:lnTo>
                  <a:lnTo>
                    <a:pt x="1360" y="369"/>
                  </a:lnTo>
                  <a:lnTo>
                    <a:pt x="1347" y="349"/>
                  </a:lnTo>
                  <a:lnTo>
                    <a:pt x="1336" y="329"/>
                  </a:lnTo>
                  <a:lnTo>
                    <a:pt x="1322" y="310"/>
                  </a:lnTo>
                  <a:lnTo>
                    <a:pt x="1307" y="291"/>
                  </a:lnTo>
                  <a:lnTo>
                    <a:pt x="1293" y="272"/>
                  </a:lnTo>
                  <a:lnTo>
                    <a:pt x="1278" y="255"/>
                  </a:lnTo>
                  <a:lnTo>
                    <a:pt x="1261" y="237"/>
                  </a:lnTo>
                  <a:lnTo>
                    <a:pt x="1244" y="219"/>
                  </a:lnTo>
                  <a:lnTo>
                    <a:pt x="1226" y="203"/>
                  </a:lnTo>
                  <a:lnTo>
                    <a:pt x="1207" y="186"/>
                  </a:lnTo>
                  <a:lnTo>
                    <a:pt x="1188" y="170"/>
                  </a:lnTo>
                  <a:lnTo>
                    <a:pt x="1168" y="155"/>
                  </a:lnTo>
                  <a:lnTo>
                    <a:pt x="1147" y="140"/>
                  </a:lnTo>
                  <a:lnTo>
                    <a:pt x="1126" y="125"/>
                  </a:lnTo>
                  <a:lnTo>
                    <a:pt x="1102" y="111"/>
                  </a:lnTo>
                  <a:lnTo>
                    <a:pt x="1080" y="98"/>
                  </a:lnTo>
                  <a:lnTo>
                    <a:pt x="1055" y="85"/>
                  </a:lnTo>
                  <a:lnTo>
                    <a:pt x="1031" y="72"/>
                  </a:lnTo>
                  <a:lnTo>
                    <a:pt x="1005" y="60"/>
                  </a:lnTo>
                  <a:lnTo>
                    <a:pt x="978" y="49"/>
                  </a:lnTo>
                  <a:lnTo>
                    <a:pt x="949" y="38"/>
                  </a:lnTo>
                  <a:lnTo>
                    <a:pt x="921" y="27"/>
                  </a:lnTo>
                  <a:lnTo>
                    <a:pt x="892" y="18"/>
                  </a:lnTo>
                  <a:lnTo>
                    <a:pt x="862" y="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BB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5" name="Freeform 6"/>
            <p:cNvSpPr>
              <a:spLocks/>
            </p:cNvSpPr>
            <p:nvPr/>
          </p:nvSpPr>
          <p:spPr bwMode="auto">
            <a:xfrm>
              <a:off x="1772" y="1153"/>
              <a:ext cx="21" cy="68"/>
            </a:xfrm>
            <a:custGeom>
              <a:avLst/>
              <a:gdLst>
                <a:gd name="T0" fmla="*/ 0 w 129"/>
                <a:gd name="T1" fmla="*/ 0 h 405"/>
                <a:gd name="T2" fmla="*/ 0 w 129"/>
                <a:gd name="T3" fmla="*/ 0 h 405"/>
                <a:gd name="T4" fmla="*/ 0 w 129"/>
                <a:gd name="T5" fmla="*/ 0 h 405"/>
                <a:gd name="T6" fmla="*/ 0 w 129"/>
                <a:gd name="T7" fmla="*/ 0 h 405"/>
                <a:gd name="T8" fmla="*/ 0 w 129"/>
                <a:gd name="T9" fmla="*/ 0 h 405"/>
                <a:gd name="T10" fmla="*/ 0 w 129"/>
                <a:gd name="T11" fmla="*/ 0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405">
                  <a:moveTo>
                    <a:pt x="0" y="9"/>
                  </a:moveTo>
                  <a:lnTo>
                    <a:pt x="35" y="284"/>
                  </a:lnTo>
                  <a:lnTo>
                    <a:pt x="110" y="405"/>
                  </a:lnTo>
                  <a:lnTo>
                    <a:pt x="129" y="262"/>
                  </a:lnTo>
                  <a:lnTo>
                    <a:pt x="9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6" name="Freeform 7"/>
            <p:cNvSpPr>
              <a:spLocks/>
            </p:cNvSpPr>
            <p:nvPr/>
          </p:nvSpPr>
          <p:spPr bwMode="auto">
            <a:xfrm>
              <a:off x="1658" y="1035"/>
              <a:ext cx="224" cy="147"/>
            </a:xfrm>
            <a:custGeom>
              <a:avLst/>
              <a:gdLst>
                <a:gd name="T0" fmla="*/ 0 w 1346"/>
                <a:gd name="T1" fmla="*/ 0 h 883"/>
                <a:gd name="T2" fmla="*/ 0 w 1346"/>
                <a:gd name="T3" fmla="*/ 0 h 883"/>
                <a:gd name="T4" fmla="*/ 0 w 1346"/>
                <a:gd name="T5" fmla="*/ 0 h 883"/>
                <a:gd name="T6" fmla="*/ 0 w 1346"/>
                <a:gd name="T7" fmla="*/ 0 h 883"/>
                <a:gd name="T8" fmla="*/ 0 w 1346"/>
                <a:gd name="T9" fmla="*/ 0 h 883"/>
                <a:gd name="T10" fmla="*/ 0 w 1346"/>
                <a:gd name="T11" fmla="*/ 0 h 883"/>
                <a:gd name="T12" fmla="*/ 0 w 1346"/>
                <a:gd name="T13" fmla="*/ 0 h 883"/>
                <a:gd name="T14" fmla="*/ 0 w 1346"/>
                <a:gd name="T15" fmla="*/ 0 h 883"/>
                <a:gd name="T16" fmla="*/ 0 w 1346"/>
                <a:gd name="T17" fmla="*/ 0 h 883"/>
                <a:gd name="T18" fmla="*/ 0 w 1346"/>
                <a:gd name="T19" fmla="*/ 0 h 883"/>
                <a:gd name="T20" fmla="*/ 0 w 1346"/>
                <a:gd name="T21" fmla="*/ 0 h 883"/>
                <a:gd name="T22" fmla="*/ 0 w 1346"/>
                <a:gd name="T23" fmla="*/ 0 h 883"/>
                <a:gd name="T24" fmla="*/ 0 w 1346"/>
                <a:gd name="T25" fmla="*/ 0 h 883"/>
                <a:gd name="T26" fmla="*/ 0 w 1346"/>
                <a:gd name="T27" fmla="*/ 0 h 883"/>
                <a:gd name="T28" fmla="*/ 0 w 1346"/>
                <a:gd name="T29" fmla="*/ 0 h 883"/>
                <a:gd name="T30" fmla="*/ 0 w 1346"/>
                <a:gd name="T31" fmla="*/ 0 h 883"/>
                <a:gd name="T32" fmla="*/ 0 w 1346"/>
                <a:gd name="T33" fmla="*/ 0 h 883"/>
                <a:gd name="T34" fmla="*/ 0 w 1346"/>
                <a:gd name="T35" fmla="*/ 0 h 883"/>
                <a:gd name="T36" fmla="*/ 0 w 1346"/>
                <a:gd name="T37" fmla="*/ 0 h 883"/>
                <a:gd name="T38" fmla="*/ 0 w 1346"/>
                <a:gd name="T39" fmla="*/ 0 h 883"/>
                <a:gd name="T40" fmla="*/ 0 w 1346"/>
                <a:gd name="T41" fmla="*/ 0 h 883"/>
                <a:gd name="T42" fmla="*/ 0 w 1346"/>
                <a:gd name="T43" fmla="*/ 0 h 883"/>
                <a:gd name="T44" fmla="*/ 0 w 1346"/>
                <a:gd name="T45" fmla="*/ 0 h 883"/>
                <a:gd name="T46" fmla="*/ 0 w 1346"/>
                <a:gd name="T47" fmla="*/ 0 h 883"/>
                <a:gd name="T48" fmla="*/ 0 w 1346"/>
                <a:gd name="T49" fmla="*/ 0 h 883"/>
                <a:gd name="T50" fmla="*/ 0 w 1346"/>
                <a:gd name="T51" fmla="*/ 0 h 883"/>
                <a:gd name="T52" fmla="*/ 0 w 1346"/>
                <a:gd name="T53" fmla="*/ 0 h 883"/>
                <a:gd name="T54" fmla="*/ 0 w 1346"/>
                <a:gd name="T55" fmla="*/ 0 h 883"/>
                <a:gd name="T56" fmla="*/ 0 w 1346"/>
                <a:gd name="T57" fmla="*/ 0 h 883"/>
                <a:gd name="T58" fmla="*/ 0 w 1346"/>
                <a:gd name="T59" fmla="*/ 0 h 883"/>
                <a:gd name="T60" fmla="*/ 0 w 1346"/>
                <a:gd name="T61" fmla="*/ 0 h 883"/>
                <a:gd name="T62" fmla="*/ 0 w 1346"/>
                <a:gd name="T63" fmla="*/ 0 h 883"/>
                <a:gd name="T64" fmla="*/ 0 w 1346"/>
                <a:gd name="T65" fmla="*/ 0 h 883"/>
                <a:gd name="T66" fmla="*/ 0 w 1346"/>
                <a:gd name="T67" fmla="*/ 0 h 883"/>
                <a:gd name="T68" fmla="*/ 0 w 1346"/>
                <a:gd name="T69" fmla="*/ 0 h 883"/>
                <a:gd name="T70" fmla="*/ 0 w 1346"/>
                <a:gd name="T71" fmla="*/ 0 h 883"/>
                <a:gd name="T72" fmla="*/ 0 w 1346"/>
                <a:gd name="T73" fmla="*/ 0 h 883"/>
                <a:gd name="T74" fmla="*/ 0 w 1346"/>
                <a:gd name="T75" fmla="*/ 0 h 883"/>
                <a:gd name="T76" fmla="*/ 0 w 1346"/>
                <a:gd name="T77" fmla="*/ 0 h 883"/>
                <a:gd name="T78" fmla="*/ 0 w 1346"/>
                <a:gd name="T79" fmla="*/ 0 h 883"/>
                <a:gd name="T80" fmla="*/ 0 w 1346"/>
                <a:gd name="T81" fmla="*/ 0 h 883"/>
                <a:gd name="T82" fmla="*/ 0 w 1346"/>
                <a:gd name="T83" fmla="*/ 0 h 883"/>
                <a:gd name="T84" fmla="*/ 0 w 1346"/>
                <a:gd name="T85" fmla="*/ 0 h 883"/>
                <a:gd name="T86" fmla="*/ 0 w 1346"/>
                <a:gd name="T87" fmla="*/ 0 h 883"/>
                <a:gd name="T88" fmla="*/ 0 w 1346"/>
                <a:gd name="T89" fmla="*/ 0 h 883"/>
                <a:gd name="T90" fmla="*/ 0 w 1346"/>
                <a:gd name="T91" fmla="*/ 0 h 883"/>
                <a:gd name="T92" fmla="*/ 0 w 1346"/>
                <a:gd name="T93" fmla="*/ 0 h 883"/>
                <a:gd name="T94" fmla="*/ 0 w 1346"/>
                <a:gd name="T95" fmla="*/ 0 h 883"/>
                <a:gd name="T96" fmla="*/ 0 w 1346"/>
                <a:gd name="T97" fmla="*/ 0 h 883"/>
                <a:gd name="T98" fmla="*/ 0 w 1346"/>
                <a:gd name="T99" fmla="*/ 0 h 883"/>
                <a:gd name="T100" fmla="*/ 0 w 1346"/>
                <a:gd name="T101" fmla="*/ 0 h 883"/>
                <a:gd name="T102" fmla="*/ 0 w 1346"/>
                <a:gd name="T103" fmla="*/ 0 h 883"/>
                <a:gd name="T104" fmla="*/ 0 w 1346"/>
                <a:gd name="T105" fmla="*/ 0 h 883"/>
                <a:gd name="T106" fmla="*/ 0 w 1346"/>
                <a:gd name="T107" fmla="*/ 0 h 883"/>
                <a:gd name="T108" fmla="*/ 0 w 1346"/>
                <a:gd name="T109" fmla="*/ 0 h 883"/>
                <a:gd name="T110" fmla="*/ 0 w 1346"/>
                <a:gd name="T111" fmla="*/ 0 h 883"/>
                <a:gd name="T112" fmla="*/ 0 w 1346"/>
                <a:gd name="T113" fmla="*/ 0 h 883"/>
                <a:gd name="T114" fmla="*/ 0 w 1346"/>
                <a:gd name="T115" fmla="*/ 0 h 883"/>
                <a:gd name="T116" fmla="*/ 0 w 1346"/>
                <a:gd name="T117" fmla="*/ 0 h 8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46" h="883">
                  <a:moveTo>
                    <a:pt x="310" y="119"/>
                  </a:moveTo>
                  <a:lnTo>
                    <a:pt x="280" y="131"/>
                  </a:lnTo>
                  <a:lnTo>
                    <a:pt x="252" y="145"/>
                  </a:lnTo>
                  <a:lnTo>
                    <a:pt x="224" y="159"/>
                  </a:lnTo>
                  <a:lnTo>
                    <a:pt x="198" y="176"/>
                  </a:lnTo>
                  <a:lnTo>
                    <a:pt x="172" y="195"/>
                  </a:lnTo>
                  <a:lnTo>
                    <a:pt x="147" y="215"/>
                  </a:lnTo>
                  <a:lnTo>
                    <a:pt x="135" y="227"/>
                  </a:lnTo>
                  <a:lnTo>
                    <a:pt x="125" y="239"/>
                  </a:lnTo>
                  <a:lnTo>
                    <a:pt x="114" y="251"/>
                  </a:lnTo>
                  <a:lnTo>
                    <a:pt x="104" y="264"/>
                  </a:lnTo>
                  <a:lnTo>
                    <a:pt x="73" y="305"/>
                  </a:lnTo>
                  <a:lnTo>
                    <a:pt x="48" y="345"/>
                  </a:lnTo>
                  <a:lnTo>
                    <a:pt x="29" y="384"/>
                  </a:lnTo>
                  <a:lnTo>
                    <a:pt x="15" y="422"/>
                  </a:lnTo>
                  <a:lnTo>
                    <a:pt x="6" y="458"/>
                  </a:lnTo>
                  <a:lnTo>
                    <a:pt x="1" y="492"/>
                  </a:lnTo>
                  <a:lnTo>
                    <a:pt x="0" y="526"/>
                  </a:lnTo>
                  <a:lnTo>
                    <a:pt x="3" y="558"/>
                  </a:lnTo>
                  <a:lnTo>
                    <a:pt x="10" y="589"/>
                  </a:lnTo>
                  <a:lnTo>
                    <a:pt x="22" y="618"/>
                  </a:lnTo>
                  <a:lnTo>
                    <a:pt x="36" y="647"/>
                  </a:lnTo>
                  <a:lnTo>
                    <a:pt x="54" y="674"/>
                  </a:lnTo>
                  <a:lnTo>
                    <a:pt x="75" y="698"/>
                  </a:lnTo>
                  <a:lnTo>
                    <a:pt x="99" y="722"/>
                  </a:lnTo>
                  <a:lnTo>
                    <a:pt x="125" y="744"/>
                  </a:lnTo>
                  <a:lnTo>
                    <a:pt x="153" y="764"/>
                  </a:lnTo>
                  <a:lnTo>
                    <a:pt x="184" y="784"/>
                  </a:lnTo>
                  <a:lnTo>
                    <a:pt x="215" y="802"/>
                  </a:lnTo>
                  <a:lnTo>
                    <a:pt x="250" y="817"/>
                  </a:lnTo>
                  <a:lnTo>
                    <a:pt x="285" y="832"/>
                  </a:lnTo>
                  <a:lnTo>
                    <a:pt x="320" y="845"/>
                  </a:lnTo>
                  <a:lnTo>
                    <a:pt x="358" y="855"/>
                  </a:lnTo>
                  <a:lnTo>
                    <a:pt x="397" y="865"/>
                  </a:lnTo>
                  <a:lnTo>
                    <a:pt x="435" y="872"/>
                  </a:lnTo>
                  <a:lnTo>
                    <a:pt x="473" y="878"/>
                  </a:lnTo>
                  <a:lnTo>
                    <a:pt x="512" y="881"/>
                  </a:lnTo>
                  <a:lnTo>
                    <a:pt x="551" y="883"/>
                  </a:lnTo>
                  <a:lnTo>
                    <a:pt x="590" y="883"/>
                  </a:lnTo>
                  <a:lnTo>
                    <a:pt x="627" y="881"/>
                  </a:lnTo>
                  <a:lnTo>
                    <a:pt x="664" y="878"/>
                  </a:lnTo>
                  <a:lnTo>
                    <a:pt x="700" y="873"/>
                  </a:lnTo>
                  <a:lnTo>
                    <a:pt x="734" y="865"/>
                  </a:lnTo>
                  <a:lnTo>
                    <a:pt x="780" y="853"/>
                  </a:lnTo>
                  <a:lnTo>
                    <a:pt x="825" y="840"/>
                  </a:lnTo>
                  <a:lnTo>
                    <a:pt x="866" y="827"/>
                  </a:lnTo>
                  <a:lnTo>
                    <a:pt x="907" y="813"/>
                  </a:lnTo>
                  <a:lnTo>
                    <a:pt x="945" y="799"/>
                  </a:lnTo>
                  <a:lnTo>
                    <a:pt x="981" y="784"/>
                  </a:lnTo>
                  <a:lnTo>
                    <a:pt x="1015" y="769"/>
                  </a:lnTo>
                  <a:lnTo>
                    <a:pt x="1047" y="753"/>
                  </a:lnTo>
                  <a:lnTo>
                    <a:pt x="1078" y="737"/>
                  </a:lnTo>
                  <a:lnTo>
                    <a:pt x="1107" y="721"/>
                  </a:lnTo>
                  <a:lnTo>
                    <a:pt x="1134" y="703"/>
                  </a:lnTo>
                  <a:lnTo>
                    <a:pt x="1159" y="687"/>
                  </a:lnTo>
                  <a:lnTo>
                    <a:pt x="1183" y="669"/>
                  </a:lnTo>
                  <a:lnTo>
                    <a:pt x="1205" y="650"/>
                  </a:lnTo>
                  <a:lnTo>
                    <a:pt x="1225" y="632"/>
                  </a:lnTo>
                  <a:lnTo>
                    <a:pt x="1244" y="614"/>
                  </a:lnTo>
                  <a:lnTo>
                    <a:pt x="1260" y="595"/>
                  </a:lnTo>
                  <a:lnTo>
                    <a:pt x="1276" y="575"/>
                  </a:lnTo>
                  <a:lnTo>
                    <a:pt x="1290" y="556"/>
                  </a:lnTo>
                  <a:lnTo>
                    <a:pt x="1302" y="536"/>
                  </a:lnTo>
                  <a:lnTo>
                    <a:pt x="1312" y="516"/>
                  </a:lnTo>
                  <a:lnTo>
                    <a:pt x="1322" y="496"/>
                  </a:lnTo>
                  <a:lnTo>
                    <a:pt x="1329" y="475"/>
                  </a:lnTo>
                  <a:lnTo>
                    <a:pt x="1336" y="455"/>
                  </a:lnTo>
                  <a:lnTo>
                    <a:pt x="1340" y="433"/>
                  </a:lnTo>
                  <a:lnTo>
                    <a:pt x="1344" y="413"/>
                  </a:lnTo>
                  <a:lnTo>
                    <a:pt x="1346" y="392"/>
                  </a:lnTo>
                  <a:lnTo>
                    <a:pt x="1346" y="371"/>
                  </a:lnTo>
                  <a:lnTo>
                    <a:pt x="1346" y="350"/>
                  </a:lnTo>
                  <a:lnTo>
                    <a:pt x="1345" y="328"/>
                  </a:lnTo>
                  <a:lnTo>
                    <a:pt x="1342" y="307"/>
                  </a:lnTo>
                  <a:lnTo>
                    <a:pt x="1338" y="286"/>
                  </a:lnTo>
                  <a:lnTo>
                    <a:pt x="1332" y="265"/>
                  </a:lnTo>
                  <a:lnTo>
                    <a:pt x="1326" y="245"/>
                  </a:lnTo>
                  <a:lnTo>
                    <a:pt x="1319" y="225"/>
                  </a:lnTo>
                  <a:lnTo>
                    <a:pt x="1311" y="206"/>
                  </a:lnTo>
                  <a:lnTo>
                    <a:pt x="1302" y="188"/>
                  </a:lnTo>
                  <a:lnTo>
                    <a:pt x="1292" y="171"/>
                  </a:lnTo>
                  <a:lnTo>
                    <a:pt x="1282" y="153"/>
                  </a:lnTo>
                  <a:lnTo>
                    <a:pt x="1270" y="138"/>
                  </a:lnTo>
                  <a:lnTo>
                    <a:pt x="1257" y="122"/>
                  </a:lnTo>
                  <a:lnTo>
                    <a:pt x="1244" y="107"/>
                  </a:lnTo>
                  <a:lnTo>
                    <a:pt x="1230" y="94"/>
                  </a:lnTo>
                  <a:lnTo>
                    <a:pt x="1214" y="81"/>
                  </a:lnTo>
                  <a:lnTo>
                    <a:pt x="1199" y="68"/>
                  </a:lnTo>
                  <a:lnTo>
                    <a:pt x="1184" y="57"/>
                  </a:lnTo>
                  <a:lnTo>
                    <a:pt x="1166" y="47"/>
                  </a:lnTo>
                  <a:lnTo>
                    <a:pt x="1150" y="37"/>
                  </a:lnTo>
                  <a:lnTo>
                    <a:pt x="1131" y="29"/>
                  </a:lnTo>
                  <a:lnTo>
                    <a:pt x="1113" y="22"/>
                  </a:lnTo>
                  <a:lnTo>
                    <a:pt x="1093" y="15"/>
                  </a:lnTo>
                  <a:lnTo>
                    <a:pt x="1074" y="10"/>
                  </a:lnTo>
                  <a:lnTo>
                    <a:pt x="1054" y="6"/>
                  </a:lnTo>
                  <a:lnTo>
                    <a:pt x="1033" y="3"/>
                  </a:lnTo>
                  <a:lnTo>
                    <a:pt x="1012" y="1"/>
                  </a:lnTo>
                  <a:lnTo>
                    <a:pt x="991" y="0"/>
                  </a:lnTo>
                  <a:lnTo>
                    <a:pt x="969" y="0"/>
                  </a:lnTo>
                  <a:lnTo>
                    <a:pt x="947" y="1"/>
                  </a:lnTo>
                  <a:lnTo>
                    <a:pt x="925" y="3"/>
                  </a:lnTo>
                  <a:lnTo>
                    <a:pt x="902" y="7"/>
                  </a:lnTo>
                  <a:lnTo>
                    <a:pt x="880" y="13"/>
                  </a:lnTo>
                  <a:lnTo>
                    <a:pt x="856" y="19"/>
                  </a:lnTo>
                  <a:lnTo>
                    <a:pt x="833" y="26"/>
                  </a:lnTo>
                  <a:lnTo>
                    <a:pt x="809" y="35"/>
                  </a:lnTo>
                  <a:lnTo>
                    <a:pt x="749" y="42"/>
                  </a:lnTo>
                  <a:lnTo>
                    <a:pt x="687" y="49"/>
                  </a:lnTo>
                  <a:lnTo>
                    <a:pt x="622" y="56"/>
                  </a:lnTo>
                  <a:lnTo>
                    <a:pt x="558" y="63"/>
                  </a:lnTo>
                  <a:lnTo>
                    <a:pt x="526" y="68"/>
                  </a:lnTo>
                  <a:lnTo>
                    <a:pt x="493" y="73"/>
                  </a:lnTo>
                  <a:lnTo>
                    <a:pt x="462" y="77"/>
                  </a:lnTo>
                  <a:lnTo>
                    <a:pt x="431" y="85"/>
                  </a:lnTo>
                  <a:lnTo>
                    <a:pt x="399" y="92"/>
                  </a:lnTo>
                  <a:lnTo>
                    <a:pt x="369" y="99"/>
                  </a:lnTo>
                  <a:lnTo>
                    <a:pt x="339" y="108"/>
                  </a:lnTo>
                  <a:lnTo>
                    <a:pt x="310" y="119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7" name="Freeform 8"/>
            <p:cNvSpPr>
              <a:spLocks/>
            </p:cNvSpPr>
            <p:nvPr/>
          </p:nvSpPr>
          <p:spPr bwMode="auto">
            <a:xfrm>
              <a:off x="1659" y="1071"/>
              <a:ext cx="223" cy="111"/>
            </a:xfrm>
            <a:custGeom>
              <a:avLst/>
              <a:gdLst>
                <a:gd name="T0" fmla="*/ 0 w 1343"/>
                <a:gd name="T1" fmla="*/ 0 h 665"/>
                <a:gd name="T2" fmla="*/ 0 w 1343"/>
                <a:gd name="T3" fmla="*/ 0 h 665"/>
                <a:gd name="T4" fmla="*/ 0 w 1343"/>
                <a:gd name="T5" fmla="*/ 0 h 665"/>
                <a:gd name="T6" fmla="*/ 0 w 1343"/>
                <a:gd name="T7" fmla="*/ 0 h 665"/>
                <a:gd name="T8" fmla="*/ 0 w 1343"/>
                <a:gd name="T9" fmla="*/ 0 h 665"/>
                <a:gd name="T10" fmla="*/ 0 w 1343"/>
                <a:gd name="T11" fmla="*/ 0 h 665"/>
                <a:gd name="T12" fmla="*/ 0 w 1343"/>
                <a:gd name="T13" fmla="*/ 0 h 665"/>
                <a:gd name="T14" fmla="*/ 0 w 1343"/>
                <a:gd name="T15" fmla="*/ 0 h 665"/>
                <a:gd name="T16" fmla="*/ 0 w 1343"/>
                <a:gd name="T17" fmla="*/ 0 h 665"/>
                <a:gd name="T18" fmla="*/ 0 w 1343"/>
                <a:gd name="T19" fmla="*/ 0 h 665"/>
                <a:gd name="T20" fmla="*/ 0 w 1343"/>
                <a:gd name="T21" fmla="*/ 0 h 665"/>
                <a:gd name="T22" fmla="*/ 0 w 1343"/>
                <a:gd name="T23" fmla="*/ 0 h 665"/>
                <a:gd name="T24" fmla="*/ 0 w 1343"/>
                <a:gd name="T25" fmla="*/ 0 h 665"/>
                <a:gd name="T26" fmla="*/ 0 w 1343"/>
                <a:gd name="T27" fmla="*/ 0 h 665"/>
                <a:gd name="T28" fmla="*/ 0 w 1343"/>
                <a:gd name="T29" fmla="*/ 0 h 665"/>
                <a:gd name="T30" fmla="*/ 0 w 1343"/>
                <a:gd name="T31" fmla="*/ 0 h 665"/>
                <a:gd name="T32" fmla="*/ 0 w 1343"/>
                <a:gd name="T33" fmla="*/ 0 h 665"/>
                <a:gd name="T34" fmla="*/ 0 w 1343"/>
                <a:gd name="T35" fmla="*/ 0 h 665"/>
                <a:gd name="T36" fmla="*/ 0 w 1343"/>
                <a:gd name="T37" fmla="*/ 0 h 665"/>
                <a:gd name="T38" fmla="*/ 0 w 1343"/>
                <a:gd name="T39" fmla="*/ 0 h 665"/>
                <a:gd name="T40" fmla="*/ 0 w 1343"/>
                <a:gd name="T41" fmla="*/ 0 h 665"/>
                <a:gd name="T42" fmla="*/ 0 w 1343"/>
                <a:gd name="T43" fmla="*/ 0 h 665"/>
                <a:gd name="T44" fmla="*/ 0 w 1343"/>
                <a:gd name="T45" fmla="*/ 0 h 665"/>
                <a:gd name="T46" fmla="*/ 0 w 1343"/>
                <a:gd name="T47" fmla="*/ 0 h 665"/>
                <a:gd name="T48" fmla="*/ 0 w 1343"/>
                <a:gd name="T49" fmla="*/ 0 h 665"/>
                <a:gd name="T50" fmla="*/ 0 w 1343"/>
                <a:gd name="T51" fmla="*/ 0 h 665"/>
                <a:gd name="T52" fmla="*/ 0 w 1343"/>
                <a:gd name="T53" fmla="*/ 0 h 665"/>
                <a:gd name="T54" fmla="*/ 0 w 1343"/>
                <a:gd name="T55" fmla="*/ 0 h 665"/>
                <a:gd name="T56" fmla="*/ 0 w 1343"/>
                <a:gd name="T57" fmla="*/ 0 h 665"/>
                <a:gd name="T58" fmla="*/ 0 w 1343"/>
                <a:gd name="T59" fmla="*/ 0 h 665"/>
                <a:gd name="T60" fmla="*/ 0 w 1343"/>
                <a:gd name="T61" fmla="*/ 0 h 665"/>
                <a:gd name="T62" fmla="*/ 0 w 1343"/>
                <a:gd name="T63" fmla="*/ 0 h 665"/>
                <a:gd name="T64" fmla="*/ 0 w 1343"/>
                <a:gd name="T65" fmla="*/ 0 h 665"/>
                <a:gd name="T66" fmla="*/ 0 w 1343"/>
                <a:gd name="T67" fmla="*/ 0 h 665"/>
                <a:gd name="T68" fmla="*/ 0 w 1343"/>
                <a:gd name="T69" fmla="*/ 0 h 665"/>
                <a:gd name="T70" fmla="*/ 0 w 1343"/>
                <a:gd name="T71" fmla="*/ 0 h 665"/>
                <a:gd name="T72" fmla="*/ 0 w 1343"/>
                <a:gd name="T73" fmla="*/ 0 h 665"/>
                <a:gd name="T74" fmla="*/ 0 w 1343"/>
                <a:gd name="T75" fmla="*/ 0 h 665"/>
                <a:gd name="T76" fmla="*/ 0 w 1343"/>
                <a:gd name="T77" fmla="*/ 0 h 665"/>
                <a:gd name="T78" fmla="*/ 0 w 1343"/>
                <a:gd name="T79" fmla="*/ 0 h 665"/>
                <a:gd name="T80" fmla="*/ 0 w 1343"/>
                <a:gd name="T81" fmla="*/ 0 h 665"/>
                <a:gd name="T82" fmla="*/ 0 w 1343"/>
                <a:gd name="T83" fmla="*/ 0 h 665"/>
                <a:gd name="T84" fmla="*/ 0 w 1343"/>
                <a:gd name="T85" fmla="*/ 0 h 665"/>
                <a:gd name="T86" fmla="*/ 0 w 1343"/>
                <a:gd name="T87" fmla="*/ 0 h 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43" h="665">
                  <a:moveTo>
                    <a:pt x="1335" y="68"/>
                  </a:moveTo>
                  <a:lnTo>
                    <a:pt x="1330" y="50"/>
                  </a:lnTo>
                  <a:lnTo>
                    <a:pt x="1325" y="33"/>
                  </a:lnTo>
                  <a:lnTo>
                    <a:pt x="1319" y="16"/>
                  </a:lnTo>
                  <a:lnTo>
                    <a:pt x="1312" y="0"/>
                  </a:lnTo>
                  <a:lnTo>
                    <a:pt x="1316" y="21"/>
                  </a:lnTo>
                  <a:lnTo>
                    <a:pt x="1319" y="42"/>
                  </a:lnTo>
                  <a:lnTo>
                    <a:pt x="1320" y="63"/>
                  </a:lnTo>
                  <a:lnTo>
                    <a:pt x="1321" y="85"/>
                  </a:lnTo>
                  <a:lnTo>
                    <a:pt x="1320" y="106"/>
                  </a:lnTo>
                  <a:lnTo>
                    <a:pt x="1317" y="127"/>
                  </a:lnTo>
                  <a:lnTo>
                    <a:pt x="1314" y="147"/>
                  </a:lnTo>
                  <a:lnTo>
                    <a:pt x="1309" y="168"/>
                  </a:lnTo>
                  <a:lnTo>
                    <a:pt x="1302" y="188"/>
                  </a:lnTo>
                  <a:lnTo>
                    <a:pt x="1295" y="208"/>
                  </a:lnTo>
                  <a:lnTo>
                    <a:pt x="1286" y="229"/>
                  </a:lnTo>
                  <a:lnTo>
                    <a:pt x="1275" y="249"/>
                  </a:lnTo>
                  <a:lnTo>
                    <a:pt x="1263" y="268"/>
                  </a:lnTo>
                  <a:lnTo>
                    <a:pt x="1249" y="288"/>
                  </a:lnTo>
                  <a:lnTo>
                    <a:pt x="1234" y="307"/>
                  </a:lnTo>
                  <a:lnTo>
                    <a:pt x="1217" y="326"/>
                  </a:lnTo>
                  <a:lnTo>
                    <a:pt x="1198" y="345"/>
                  </a:lnTo>
                  <a:lnTo>
                    <a:pt x="1178" y="364"/>
                  </a:lnTo>
                  <a:lnTo>
                    <a:pt x="1156" y="381"/>
                  </a:lnTo>
                  <a:lnTo>
                    <a:pt x="1133" y="399"/>
                  </a:lnTo>
                  <a:lnTo>
                    <a:pt x="1108" y="417"/>
                  </a:lnTo>
                  <a:lnTo>
                    <a:pt x="1081" y="433"/>
                  </a:lnTo>
                  <a:lnTo>
                    <a:pt x="1052" y="450"/>
                  </a:lnTo>
                  <a:lnTo>
                    <a:pt x="1022" y="466"/>
                  </a:lnTo>
                  <a:lnTo>
                    <a:pt x="989" y="482"/>
                  </a:lnTo>
                  <a:lnTo>
                    <a:pt x="955" y="497"/>
                  </a:lnTo>
                  <a:lnTo>
                    <a:pt x="918" y="512"/>
                  </a:lnTo>
                  <a:lnTo>
                    <a:pt x="880" y="526"/>
                  </a:lnTo>
                  <a:lnTo>
                    <a:pt x="840" y="539"/>
                  </a:lnTo>
                  <a:lnTo>
                    <a:pt x="798" y="553"/>
                  </a:lnTo>
                  <a:lnTo>
                    <a:pt x="754" y="565"/>
                  </a:lnTo>
                  <a:lnTo>
                    <a:pt x="708" y="578"/>
                  </a:lnTo>
                  <a:lnTo>
                    <a:pt x="685" y="583"/>
                  </a:lnTo>
                  <a:lnTo>
                    <a:pt x="661" y="588"/>
                  </a:lnTo>
                  <a:lnTo>
                    <a:pt x="637" y="591"/>
                  </a:lnTo>
                  <a:lnTo>
                    <a:pt x="612" y="594"/>
                  </a:lnTo>
                  <a:lnTo>
                    <a:pt x="586" y="595"/>
                  </a:lnTo>
                  <a:lnTo>
                    <a:pt x="561" y="596"/>
                  </a:lnTo>
                  <a:lnTo>
                    <a:pt x="535" y="596"/>
                  </a:lnTo>
                  <a:lnTo>
                    <a:pt x="509" y="595"/>
                  </a:lnTo>
                  <a:lnTo>
                    <a:pt x="482" y="594"/>
                  </a:lnTo>
                  <a:lnTo>
                    <a:pt x="456" y="591"/>
                  </a:lnTo>
                  <a:lnTo>
                    <a:pt x="429" y="588"/>
                  </a:lnTo>
                  <a:lnTo>
                    <a:pt x="403" y="583"/>
                  </a:lnTo>
                  <a:lnTo>
                    <a:pt x="377" y="578"/>
                  </a:lnTo>
                  <a:lnTo>
                    <a:pt x="351" y="572"/>
                  </a:lnTo>
                  <a:lnTo>
                    <a:pt x="326" y="565"/>
                  </a:lnTo>
                  <a:lnTo>
                    <a:pt x="301" y="558"/>
                  </a:lnTo>
                  <a:lnTo>
                    <a:pt x="275" y="550"/>
                  </a:lnTo>
                  <a:lnTo>
                    <a:pt x="251" y="542"/>
                  </a:lnTo>
                  <a:lnTo>
                    <a:pt x="228" y="531"/>
                  </a:lnTo>
                  <a:lnTo>
                    <a:pt x="204" y="520"/>
                  </a:lnTo>
                  <a:lnTo>
                    <a:pt x="182" y="510"/>
                  </a:lnTo>
                  <a:lnTo>
                    <a:pt x="159" y="498"/>
                  </a:lnTo>
                  <a:lnTo>
                    <a:pt x="139" y="485"/>
                  </a:lnTo>
                  <a:lnTo>
                    <a:pt x="119" y="472"/>
                  </a:lnTo>
                  <a:lnTo>
                    <a:pt x="99" y="458"/>
                  </a:lnTo>
                  <a:lnTo>
                    <a:pt x="82" y="443"/>
                  </a:lnTo>
                  <a:lnTo>
                    <a:pt x="65" y="427"/>
                  </a:lnTo>
                  <a:lnTo>
                    <a:pt x="50" y="411"/>
                  </a:lnTo>
                  <a:lnTo>
                    <a:pt x="36" y="394"/>
                  </a:lnTo>
                  <a:lnTo>
                    <a:pt x="23" y="377"/>
                  </a:lnTo>
                  <a:lnTo>
                    <a:pt x="11" y="358"/>
                  </a:lnTo>
                  <a:lnTo>
                    <a:pt x="0" y="339"/>
                  </a:lnTo>
                  <a:lnTo>
                    <a:pt x="5" y="363"/>
                  </a:lnTo>
                  <a:lnTo>
                    <a:pt x="13" y="385"/>
                  </a:lnTo>
                  <a:lnTo>
                    <a:pt x="22" y="407"/>
                  </a:lnTo>
                  <a:lnTo>
                    <a:pt x="33" y="427"/>
                  </a:lnTo>
                  <a:lnTo>
                    <a:pt x="46" y="449"/>
                  </a:lnTo>
                  <a:lnTo>
                    <a:pt x="60" y="467"/>
                  </a:lnTo>
                  <a:lnTo>
                    <a:pt x="77" y="486"/>
                  </a:lnTo>
                  <a:lnTo>
                    <a:pt x="95" y="504"/>
                  </a:lnTo>
                  <a:lnTo>
                    <a:pt x="115" y="520"/>
                  </a:lnTo>
                  <a:lnTo>
                    <a:pt x="135" y="536"/>
                  </a:lnTo>
                  <a:lnTo>
                    <a:pt x="157" y="551"/>
                  </a:lnTo>
                  <a:lnTo>
                    <a:pt x="179" y="565"/>
                  </a:lnTo>
                  <a:lnTo>
                    <a:pt x="204" y="579"/>
                  </a:lnTo>
                  <a:lnTo>
                    <a:pt x="229" y="591"/>
                  </a:lnTo>
                  <a:lnTo>
                    <a:pt x="255" y="603"/>
                  </a:lnTo>
                  <a:lnTo>
                    <a:pt x="281" y="614"/>
                  </a:lnTo>
                  <a:lnTo>
                    <a:pt x="308" y="623"/>
                  </a:lnTo>
                  <a:lnTo>
                    <a:pt x="336" y="631"/>
                  </a:lnTo>
                  <a:lnTo>
                    <a:pt x="364" y="639"/>
                  </a:lnTo>
                  <a:lnTo>
                    <a:pt x="393" y="645"/>
                  </a:lnTo>
                  <a:lnTo>
                    <a:pt x="422" y="651"/>
                  </a:lnTo>
                  <a:lnTo>
                    <a:pt x="450" y="656"/>
                  </a:lnTo>
                  <a:lnTo>
                    <a:pt x="480" y="661"/>
                  </a:lnTo>
                  <a:lnTo>
                    <a:pt x="509" y="663"/>
                  </a:lnTo>
                  <a:lnTo>
                    <a:pt x="539" y="664"/>
                  </a:lnTo>
                  <a:lnTo>
                    <a:pt x="567" y="665"/>
                  </a:lnTo>
                  <a:lnTo>
                    <a:pt x="595" y="665"/>
                  </a:lnTo>
                  <a:lnTo>
                    <a:pt x="624" y="663"/>
                  </a:lnTo>
                  <a:lnTo>
                    <a:pt x="652" y="661"/>
                  </a:lnTo>
                  <a:lnTo>
                    <a:pt x="679" y="657"/>
                  </a:lnTo>
                  <a:lnTo>
                    <a:pt x="705" y="652"/>
                  </a:lnTo>
                  <a:lnTo>
                    <a:pt x="731" y="647"/>
                  </a:lnTo>
                  <a:lnTo>
                    <a:pt x="777" y="635"/>
                  </a:lnTo>
                  <a:lnTo>
                    <a:pt x="822" y="622"/>
                  </a:lnTo>
                  <a:lnTo>
                    <a:pt x="863" y="609"/>
                  </a:lnTo>
                  <a:lnTo>
                    <a:pt x="904" y="595"/>
                  </a:lnTo>
                  <a:lnTo>
                    <a:pt x="942" y="581"/>
                  </a:lnTo>
                  <a:lnTo>
                    <a:pt x="978" y="566"/>
                  </a:lnTo>
                  <a:lnTo>
                    <a:pt x="1012" y="551"/>
                  </a:lnTo>
                  <a:lnTo>
                    <a:pt x="1044" y="535"/>
                  </a:lnTo>
                  <a:lnTo>
                    <a:pt x="1075" y="519"/>
                  </a:lnTo>
                  <a:lnTo>
                    <a:pt x="1104" y="503"/>
                  </a:lnTo>
                  <a:lnTo>
                    <a:pt x="1131" y="485"/>
                  </a:lnTo>
                  <a:lnTo>
                    <a:pt x="1156" y="469"/>
                  </a:lnTo>
                  <a:lnTo>
                    <a:pt x="1180" y="451"/>
                  </a:lnTo>
                  <a:lnTo>
                    <a:pt x="1202" y="432"/>
                  </a:lnTo>
                  <a:lnTo>
                    <a:pt x="1222" y="414"/>
                  </a:lnTo>
                  <a:lnTo>
                    <a:pt x="1241" y="396"/>
                  </a:lnTo>
                  <a:lnTo>
                    <a:pt x="1257" y="377"/>
                  </a:lnTo>
                  <a:lnTo>
                    <a:pt x="1273" y="357"/>
                  </a:lnTo>
                  <a:lnTo>
                    <a:pt x="1287" y="338"/>
                  </a:lnTo>
                  <a:lnTo>
                    <a:pt x="1299" y="318"/>
                  </a:lnTo>
                  <a:lnTo>
                    <a:pt x="1309" y="298"/>
                  </a:lnTo>
                  <a:lnTo>
                    <a:pt x="1319" y="278"/>
                  </a:lnTo>
                  <a:lnTo>
                    <a:pt x="1326" y="257"/>
                  </a:lnTo>
                  <a:lnTo>
                    <a:pt x="1333" y="237"/>
                  </a:lnTo>
                  <a:lnTo>
                    <a:pt x="1337" y="215"/>
                  </a:lnTo>
                  <a:lnTo>
                    <a:pt x="1341" y="195"/>
                  </a:lnTo>
                  <a:lnTo>
                    <a:pt x="1343" y="174"/>
                  </a:lnTo>
                  <a:lnTo>
                    <a:pt x="1343" y="153"/>
                  </a:lnTo>
                  <a:lnTo>
                    <a:pt x="1343" y="132"/>
                  </a:lnTo>
                  <a:lnTo>
                    <a:pt x="1342" y="110"/>
                  </a:lnTo>
                  <a:lnTo>
                    <a:pt x="1339" y="89"/>
                  </a:lnTo>
                  <a:lnTo>
                    <a:pt x="1335" y="68"/>
                  </a:lnTo>
                  <a:close/>
                </a:path>
              </a:pathLst>
            </a:custGeom>
            <a:solidFill>
              <a:srgbClr val="81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8" name="Freeform 9"/>
            <p:cNvSpPr>
              <a:spLocks/>
            </p:cNvSpPr>
            <p:nvPr/>
          </p:nvSpPr>
          <p:spPr bwMode="auto">
            <a:xfrm>
              <a:off x="1647" y="855"/>
              <a:ext cx="171" cy="249"/>
            </a:xfrm>
            <a:custGeom>
              <a:avLst/>
              <a:gdLst>
                <a:gd name="T0" fmla="*/ 0 w 1022"/>
                <a:gd name="T1" fmla="*/ 0 h 1494"/>
                <a:gd name="T2" fmla="*/ 0 w 1022"/>
                <a:gd name="T3" fmla="*/ 0 h 1494"/>
                <a:gd name="T4" fmla="*/ 0 w 1022"/>
                <a:gd name="T5" fmla="*/ 0 h 1494"/>
                <a:gd name="T6" fmla="*/ 0 w 1022"/>
                <a:gd name="T7" fmla="*/ 0 h 1494"/>
                <a:gd name="T8" fmla="*/ 0 w 1022"/>
                <a:gd name="T9" fmla="*/ 0 h 1494"/>
                <a:gd name="T10" fmla="*/ 0 w 1022"/>
                <a:gd name="T11" fmla="*/ 0 h 1494"/>
                <a:gd name="T12" fmla="*/ 0 w 1022"/>
                <a:gd name="T13" fmla="*/ 0 h 1494"/>
                <a:gd name="T14" fmla="*/ 0 w 1022"/>
                <a:gd name="T15" fmla="*/ 0 h 1494"/>
                <a:gd name="T16" fmla="*/ 0 w 1022"/>
                <a:gd name="T17" fmla="*/ 0 h 1494"/>
                <a:gd name="T18" fmla="*/ 0 w 1022"/>
                <a:gd name="T19" fmla="*/ 0 h 1494"/>
                <a:gd name="T20" fmla="*/ 0 w 1022"/>
                <a:gd name="T21" fmla="*/ 0 h 1494"/>
                <a:gd name="T22" fmla="*/ 0 w 1022"/>
                <a:gd name="T23" fmla="*/ 0 h 1494"/>
                <a:gd name="T24" fmla="*/ 0 w 1022"/>
                <a:gd name="T25" fmla="*/ 0 h 1494"/>
                <a:gd name="T26" fmla="*/ 0 w 1022"/>
                <a:gd name="T27" fmla="*/ 0 h 1494"/>
                <a:gd name="T28" fmla="*/ 0 w 1022"/>
                <a:gd name="T29" fmla="*/ 0 h 1494"/>
                <a:gd name="T30" fmla="*/ 0 w 1022"/>
                <a:gd name="T31" fmla="*/ 0 h 1494"/>
                <a:gd name="T32" fmla="*/ 0 w 1022"/>
                <a:gd name="T33" fmla="*/ 0 h 1494"/>
                <a:gd name="T34" fmla="*/ 0 w 1022"/>
                <a:gd name="T35" fmla="*/ 0 h 1494"/>
                <a:gd name="T36" fmla="*/ 0 w 1022"/>
                <a:gd name="T37" fmla="*/ 0 h 1494"/>
                <a:gd name="T38" fmla="*/ 0 w 1022"/>
                <a:gd name="T39" fmla="*/ 0 h 1494"/>
                <a:gd name="T40" fmla="*/ 0 w 1022"/>
                <a:gd name="T41" fmla="*/ 0 h 1494"/>
                <a:gd name="T42" fmla="*/ 0 w 1022"/>
                <a:gd name="T43" fmla="*/ 0 h 1494"/>
                <a:gd name="T44" fmla="*/ 0 w 1022"/>
                <a:gd name="T45" fmla="*/ 0 h 1494"/>
                <a:gd name="T46" fmla="*/ 0 w 1022"/>
                <a:gd name="T47" fmla="*/ 0 h 1494"/>
                <a:gd name="T48" fmla="*/ 0 w 1022"/>
                <a:gd name="T49" fmla="*/ 0 h 1494"/>
                <a:gd name="T50" fmla="*/ 0 w 1022"/>
                <a:gd name="T51" fmla="*/ 0 h 1494"/>
                <a:gd name="T52" fmla="*/ 0 w 1022"/>
                <a:gd name="T53" fmla="*/ 0 h 1494"/>
                <a:gd name="T54" fmla="*/ 0 w 1022"/>
                <a:gd name="T55" fmla="*/ 0 h 1494"/>
                <a:gd name="T56" fmla="*/ 0 w 1022"/>
                <a:gd name="T57" fmla="*/ 0 h 1494"/>
                <a:gd name="T58" fmla="*/ 0 w 1022"/>
                <a:gd name="T59" fmla="*/ 0 h 1494"/>
                <a:gd name="T60" fmla="*/ 0 w 1022"/>
                <a:gd name="T61" fmla="*/ 0 h 1494"/>
                <a:gd name="T62" fmla="*/ 0 w 1022"/>
                <a:gd name="T63" fmla="*/ 0 h 1494"/>
                <a:gd name="T64" fmla="*/ 0 w 1022"/>
                <a:gd name="T65" fmla="*/ 0 h 1494"/>
                <a:gd name="T66" fmla="*/ 0 w 1022"/>
                <a:gd name="T67" fmla="*/ 0 h 1494"/>
                <a:gd name="T68" fmla="*/ 0 w 1022"/>
                <a:gd name="T69" fmla="*/ 0 h 1494"/>
                <a:gd name="T70" fmla="*/ 0 w 1022"/>
                <a:gd name="T71" fmla="*/ 0 h 1494"/>
                <a:gd name="T72" fmla="*/ 0 w 1022"/>
                <a:gd name="T73" fmla="*/ 0 h 1494"/>
                <a:gd name="T74" fmla="*/ 0 w 1022"/>
                <a:gd name="T75" fmla="*/ 0 h 1494"/>
                <a:gd name="T76" fmla="*/ 0 w 1022"/>
                <a:gd name="T77" fmla="*/ 0 h 1494"/>
                <a:gd name="T78" fmla="*/ 0 w 1022"/>
                <a:gd name="T79" fmla="*/ 0 h 1494"/>
                <a:gd name="T80" fmla="*/ 0 w 1022"/>
                <a:gd name="T81" fmla="*/ 0 h 1494"/>
                <a:gd name="T82" fmla="*/ 0 w 1022"/>
                <a:gd name="T83" fmla="*/ 0 h 1494"/>
                <a:gd name="T84" fmla="*/ 0 w 1022"/>
                <a:gd name="T85" fmla="*/ 0 h 1494"/>
                <a:gd name="T86" fmla="*/ 0 w 1022"/>
                <a:gd name="T87" fmla="*/ 0 h 1494"/>
                <a:gd name="T88" fmla="*/ 0 w 1022"/>
                <a:gd name="T89" fmla="*/ 0 h 1494"/>
                <a:gd name="T90" fmla="*/ 0 w 1022"/>
                <a:gd name="T91" fmla="*/ 0 h 1494"/>
                <a:gd name="T92" fmla="*/ 0 w 1022"/>
                <a:gd name="T93" fmla="*/ 0 h 1494"/>
                <a:gd name="T94" fmla="*/ 0 w 1022"/>
                <a:gd name="T95" fmla="*/ 0 h 1494"/>
                <a:gd name="T96" fmla="*/ 0 w 1022"/>
                <a:gd name="T97" fmla="*/ 0 h 1494"/>
                <a:gd name="T98" fmla="*/ 0 w 1022"/>
                <a:gd name="T99" fmla="*/ 0 h 1494"/>
                <a:gd name="T100" fmla="*/ 0 w 1022"/>
                <a:gd name="T101" fmla="*/ 0 h 1494"/>
                <a:gd name="T102" fmla="*/ 0 w 1022"/>
                <a:gd name="T103" fmla="*/ 0 h 1494"/>
                <a:gd name="T104" fmla="*/ 0 w 1022"/>
                <a:gd name="T105" fmla="*/ 0 h 1494"/>
                <a:gd name="T106" fmla="*/ 0 w 1022"/>
                <a:gd name="T107" fmla="*/ 0 h 1494"/>
                <a:gd name="T108" fmla="*/ 0 w 1022"/>
                <a:gd name="T109" fmla="*/ 0 h 1494"/>
                <a:gd name="T110" fmla="*/ 0 w 1022"/>
                <a:gd name="T111" fmla="*/ 0 h 1494"/>
                <a:gd name="T112" fmla="*/ 0 w 1022"/>
                <a:gd name="T113" fmla="*/ 0 h 1494"/>
                <a:gd name="T114" fmla="*/ 0 w 1022"/>
                <a:gd name="T115" fmla="*/ 0 h 1494"/>
                <a:gd name="T116" fmla="*/ 0 w 1022"/>
                <a:gd name="T117" fmla="*/ 0 h 1494"/>
                <a:gd name="T118" fmla="*/ 0 w 1022"/>
                <a:gd name="T119" fmla="*/ 0 h 1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22" h="1494">
                  <a:moveTo>
                    <a:pt x="27" y="256"/>
                  </a:moveTo>
                  <a:lnTo>
                    <a:pt x="17" y="275"/>
                  </a:lnTo>
                  <a:lnTo>
                    <a:pt x="10" y="295"/>
                  </a:lnTo>
                  <a:lnTo>
                    <a:pt x="5" y="314"/>
                  </a:lnTo>
                  <a:lnTo>
                    <a:pt x="1" y="334"/>
                  </a:lnTo>
                  <a:lnTo>
                    <a:pt x="0" y="345"/>
                  </a:lnTo>
                  <a:lnTo>
                    <a:pt x="0" y="355"/>
                  </a:lnTo>
                  <a:lnTo>
                    <a:pt x="1" y="365"/>
                  </a:lnTo>
                  <a:lnTo>
                    <a:pt x="3" y="375"/>
                  </a:lnTo>
                  <a:lnTo>
                    <a:pt x="6" y="396"/>
                  </a:lnTo>
                  <a:lnTo>
                    <a:pt x="12" y="416"/>
                  </a:lnTo>
                  <a:lnTo>
                    <a:pt x="20" y="438"/>
                  </a:lnTo>
                  <a:lnTo>
                    <a:pt x="31" y="459"/>
                  </a:lnTo>
                  <a:lnTo>
                    <a:pt x="44" y="480"/>
                  </a:lnTo>
                  <a:lnTo>
                    <a:pt x="59" y="501"/>
                  </a:lnTo>
                  <a:lnTo>
                    <a:pt x="77" y="522"/>
                  </a:lnTo>
                  <a:lnTo>
                    <a:pt x="97" y="544"/>
                  </a:lnTo>
                  <a:lnTo>
                    <a:pt x="119" y="565"/>
                  </a:lnTo>
                  <a:lnTo>
                    <a:pt x="144" y="586"/>
                  </a:lnTo>
                  <a:lnTo>
                    <a:pt x="164" y="601"/>
                  </a:lnTo>
                  <a:lnTo>
                    <a:pt x="206" y="637"/>
                  </a:lnTo>
                  <a:lnTo>
                    <a:pt x="250" y="671"/>
                  </a:lnTo>
                  <a:lnTo>
                    <a:pt x="270" y="686"/>
                  </a:lnTo>
                  <a:lnTo>
                    <a:pt x="370" y="1366"/>
                  </a:lnTo>
                  <a:lnTo>
                    <a:pt x="373" y="1372"/>
                  </a:lnTo>
                  <a:lnTo>
                    <a:pt x="382" y="1390"/>
                  </a:lnTo>
                  <a:lnTo>
                    <a:pt x="389" y="1400"/>
                  </a:lnTo>
                  <a:lnTo>
                    <a:pt x="398" y="1412"/>
                  </a:lnTo>
                  <a:lnTo>
                    <a:pt x="410" y="1425"/>
                  </a:lnTo>
                  <a:lnTo>
                    <a:pt x="424" y="1438"/>
                  </a:lnTo>
                  <a:lnTo>
                    <a:pt x="441" y="1451"/>
                  </a:lnTo>
                  <a:lnTo>
                    <a:pt x="460" y="1463"/>
                  </a:lnTo>
                  <a:lnTo>
                    <a:pt x="470" y="1469"/>
                  </a:lnTo>
                  <a:lnTo>
                    <a:pt x="482" y="1474"/>
                  </a:lnTo>
                  <a:lnTo>
                    <a:pt x="495" y="1479"/>
                  </a:lnTo>
                  <a:lnTo>
                    <a:pt x="508" y="1483"/>
                  </a:lnTo>
                  <a:lnTo>
                    <a:pt x="522" y="1486"/>
                  </a:lnTo>
                  <a:lnTo>
                    <a:pt x="537" y="1490"/>
                  </a:lnTo>
                  <a:lnTo>
                    <a:pt x="553" y="1492"/>
                  </a:lnTo>
                  <a:lnTo>
                    <a:pt x="570" y="1493"/>
                  </a:lnTo>
                  <a:lnTo>
                    <a:pt x="588" y="1494"/>
                  </a:lnTo>
                  <a:lnTo>
                    <a:pt x="607" y="1494"/>
                  </a:lnTo>
                  <a:lnTo>
                    <a:pt x="626" y="1493"/>
                  </a:lnTo>
                  <a:lnTo>
                    <a:pt x="647" y="1492"/>
                  </a:lnTo>
                  <a:lnTo>
                    <a:pt x="668" y="1490"/>
                  </a:lnTo>
                  <a:lnTo>
                    <a:pt x="688" y="1486"/>
                  </a:lnTo>
                  <a:lnTo>
                    <a:pt x="707" y="1483"/>
                  </a:lnTo>
                  <a:lnTo>
                    <a:pt x="726" y="1478"/>
                  </a:lnTo>
                  <a:lnTo>
                    <a:pt x="744" y="1473"/>
                  </a:lnTo>
                  <a:lnTo>
                    <a:pt x="761" y="1469"/>
                  </a:lnTo>
                  <a:lnTo>
                    <a:pt x="778" y="1463"/>
                  </a:lnTo>
                  <a:lnTo>
                    <a:pt x="793" y="1457"/>
                  </a:lnTo>
                  <a:lnTo>
                    <a:pt x="808" y="1450"/>
                  </a:lnTo>
                  <a:lnTo>
                    <a:pt x="823" y="1444"/>
                  </a:lnTo>
                  <a:lnTo>
                    <a:pt x="837" y="1437"/>
                  </a:lnTo>
                  <a:lnTo>
                    <a:pt x="850" y="1430"/>
                  </a:lnTo>
                  <a:lnTo>
                    <a:pt x="874" y="1414"/>
                  </a:lnTo>
                  <a:lnTo>
                    <a:pt x="896" y="1398"/>
                  </a:lnTo>
                  <a:lnTo>
                    <a:pt x="914" y="1381"/>
                  </a:lnTo>
                  <a:lnTo>
                    <a:pt x="930" y="1364"/>
                  </a:lnTo>
                  <a:lnTo>
                    <a:pt x="944" y="1346"/>
                  </a:lnTo>
                  <a:lnTo>
                    <a:pt x="954" y="1330"/>
                  </a:lnTo>
                  <a:lnTo>
                    <a:pt x="963" y="1312"/>
                  </a:lnTo>
                  <a:lnTo>
                    <a:pt x="970" y="1297"/>
                  </a:lnTo>
                  <a:lnTo>
                    <a:pt x="973" y="1280"/>
                  </a:lnTo>
                  <a:lnTo>
                    <a:pt x="975" y="1266"/>
                  </a:lnTo>
                  <a:lnTo>
                    <a:pt x="899" y="511"/>
                  </a:lnTo>
                  <a:lnTo>
                    <a:pt x="910" y="499"/>
                  </a:lnTo>
                  <a:lnTo>
                    <a:pt x="938" y="468"/>
                  </a:lnTo>
                  <a:lnTo>
                    <a:pt x="954" y="446"/>
                  </a:lnTo>
                  <a:lnTo>
                    <a:pt x="971" y="419"/>
                  </a:lnTo>
                  <a:lnTo>
                    <a:pt x="980" y="405"/>
                  </a:lnTo>
                  <a:lnTo>
                    <a:pt x="987" y="389"/>
                  </a:lnTo>
                  <a:lnTo>
                    <a:pt x="996" y="373"/>
                  </a:lnTo>
                  <a:lnTo>
                    <a:pt x="1003" y="356"/>
                  </a:lnTo>
                  <a:lnTo>
                    <a:pt x="1009" y="339"/>
                  </a:lnTo>
                  <a:lnTo>
                    <a:pt x="1013" y="321"/>
                  </a:lnTo>
                  <a:lnTo>
                    <a:pt x="1017" y="302"/>
                  </a:lnTo>
                  <a:lnTo>
                    <a:pt x="1020" y="283"/>
                  </a:lnTo>
                  <a:lnTo>
                    <a:pt x="1022" y="264"/>
                  </a:lnTo>
                  <a:lnTo>
                    <a:pt x="1022" y="244"/>
                  </a:lnTo>
                  <a:lnTo>
                    <a:pt x="1019" y="223"/>
                  </a:lnTo>
                  <a:lnTo>
                    <a:pt x="1016" y="203"/>
                  </a:lnTo>
                  <a:lnTo>
                    <a:pt x="1010" y="182"/>
                  </a:lnTo>
                  <a:lnTo>
                    <a:pt x="1002" y="161"/>
                  </a:lnTo>
                  <a:lnTo>
                    <a:pt x="991" y="139"/>
                  </a:lnTo>
                  <a:lnTo>
                    <a:pt x="978" y="118"/>
                  </a:lnTo>
                  <a:lnTo>
                    <a:pt x="963" y="97"/>
                  </a:lnTo>
                  <a:lnTo>
                    <a:pt x="944" y="76"/>
                  </a:lnTo>
                  <a:lnTo>
                    <a:pt x="923" y="53"/>
                  </a:lnTo>
                  <a:lnTo>
                    <a:pt x="899" y="32"/>
                  </a:lnTo>
                  <a:lnTo>
                    <a:pt x="887" y="25"/>
                  </a:lnTo>
                  <a:lnTo>
                    <a:pt x="874" y="19"/>
                  </a:lnTo>
                  <a:lnTo>
                    <a:pt x="860" y="13"/>
                  </a:lnTo>
                  <a:lnTo>
                    <a:pt x="844" y="9"/>
                  </a:lnTo>
                  <a:lnTo>
                    <a:pt x="825" y="6"/>
                  </a:lnTo>
                  <a:lnTo>
                    <a:pt x="806" y="3"/>
                  </a:lnTo>
                  <a:lnTo>
                    <a:pt x="785" y="2"/>
                  </a:lnTo>
                  <a:lnTo>
                    <a:pt x="762" y="0"/>
                  </a:lnTo>
                  <a:lnTo>
                    <a:pt x="739" y="0"/>
                  </a:lnTo>
                  <a:lnTo>
                    <a:pt x="714" y="2"/>
                  </a:lnTo>
                  <a:lnTo>
                    <a:pt x="689" y="3"/>
                  </a:lnTo>
                  <a:lnTo>
                    <a:pt x="663" y="5"/>
                  </a:lnTo>
                  <a:lnTo>
                    <a:pt x="609" y="11"/>
                  </a:lnTo>
                  <a:lnTo>
                    <a:pt x="555" y="19"/>
                  </a:lnTo>
                  <a:lnTo>
                    <a:pt x="500" y="29"/>
                  </a:lnTo>
                  <a:lnTo>
                    <a:pt x="446" y="39"/>
                  </a:lnTo>
                  <a:lnTo>
                    <a:pt x="394" y="51"/>
                  </a:lnTo>
                  <a:lnTo>
                    <a:pt x="344" y="64"/>
                  </a:lnTo>
                  <a:lnTo>
                    <a:pt x="299" y="76"/>
                  </a:lnTo>
                  <a:lnTo>
                    <a:pt x="259" y="89"/>
                  </a:lnTo>
                  <a:lnTo>
                    <a:pt x="225" y="102"/>
                  </a:lnTo>
                  <a:lnTo>
                    <a:pt x="199" y="112"/>
                  </a:lnTo>
                  <a:lnTo>
                    <a:pt x="169" y="128"/>
                  </a:lnTo>
                  <a:lnTo>
                    <a:pt x="142" y="144"/>
                  </a:lnTo>
                  <a:lnTo>
                    <a:pt x="116" y="162"/>
                  </a:lnTo>
                  <a:lnTo>
                    <a:pt x="93" y="180"/>
                  </a:lnTo>
                  <a:lnTo>
                    <a:pt x="73" y="197"/>
                  </a:lnTo>
                  <a:lnTo>
                    <a:pt x="56" y="216"/>
                  </a:lnTo>
                  <a:lnTo>
                    <a:pt x="40" y="236"/>
                  </a:lnTo>
                  <a:lnTo>
                    <a:pt x="27" y="256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9" name="Freeform 10"/>
            <p:cNvSpPr>
              <a:spLocks/>
            </p:cNvSpPr>
            <p:nvPr/>
          </p:nvSpPr>
          <p:spPr bwMode="auto">
            <a:xfrm>
              <a:off x="1647" y="873"/>
              <a:ext cx="150" cy="231"/>
            </a:xfrm>
            <a:custGeom>
              <a:avLst/>
              <a:gdLst>
                <a:gd name="T0" fmla="*/ 0 w 900"/>
                <a:gd name="T1" fmla="*/ 0 h 1385"/>
                <a:gd name="T2" fmla="*/ 0 w 900"/>
                <a:gd name="T3" fmla="*/ 0 h 1385"/>
                <a:gd name="T4" fmla="*/ 0 w 900"/>
                <a:gd name="T5" fmla="*/ 0 h 1385"/>
                <a:gd name="T6" fmla="*/ 0 w 900"/>
                <a:gd name="T7" fmla="*/ 0 h 1385"/>
                <a:gd name="T8" fmla="*/ 0 w 900"/>
                <a:gd name="T9" fmla="*/ 0 h 1385"/>
                <a:gd name="T10" fmla="*/ 0 w 900"/>
                <a:gd name="T11" fmla="*/ 0 h 1385"/>
                <a:gd name="T12" fmla="*/ 0 w 900"/>
                <a:gd name="T13" fmla="*/ 0 h 1385"/>
                <a:gd name="T14" fmla="*/ 0 w 900"/>
                <a:gd name="T15" fmla="*/ 0 h 1385"/>
                <a:gd name="T16" fmla="*/ 0 w 900"/>
                <a:gd name="T17" fmla="*/ 0 h 1385"/>
                <a:gd name="T18" fmla="*/ 0 w 900"/>
                <a:gd name="T19" fmla="*/ 0 h 1385"/>
                <a:gd name="T20" fmla="*/ 0 w 900"/>
                <a:gd name="T21" fmla="*/ 0 h 1385"/>
                <a:gd name="T22" fmla="*/ 0 w 900"/>
                <a:gd name="T23" fmla="*/ 0 h 1385"/>
                <a:gd name="T24" fmla="*/ 0 w 900"/>
                <a:gd name="T25" fmla="*/ 0 h 1385"/>
                <a:gd name="T26" fmla="*/ 0 w 900"/>
                <a:gd name="T27" fmla="*/ 0 h 1385"/>
                <a:gd name="T28" fmla="*/ 0 w 900"/>
                <a:gd name="T29" fmla="*/ 0 h 1385"/>
                <a:gd name="T30" fmla="*/ 0 w 900"/>
                <a:gd name="T31" fmla="*/ 0 h 1385"/>
                <a:gd name="T32" fmla="*/ 0 w 900"/>
                <a:gd name="T33" fmla="*/ 0 h 1385"/>
                <a:gd name="T34" fmla="*/ 0 w 900"/>
                <a:gd name="T35" fmla="*/ 0 h 1385"/>
                <a:gd name="T36" fmla="*/ 0 w 900"/>
                <a:gd name="T37" fmla="*/ 0 h 1385"/>
                <a:gd name="T38" fmla="*/ 0 w 900"/>
                <a:gd name="T39" fmla="*/ 0 h 1385"/>
                <a:gd name="T40" fmla="*/ 0 w 900"/>
                <a:gd name="T41" fmla="*/ 0 h 1385"/>
                <a:gd name="T42" fmla="*/ 0 w 900"/>
                <a:gd name="T43" fmla="*/ 0 h 1385"/>
                <a:gd name="T44" fmla="*/ 0 w 900"/>
                <a:gd name="T45" fmla="*/ 0 h 1385"/>
                <a:gd name="T46" fmla="*/ 0 w 900"/>
                <a:gd name="T47" fmla="*/ 0 h 1385"/>
                <a:gd name="T48" fmla="*/ 0 w 900"/>
                <a:gd name="T49" fmla="*/ 0 h 1385"/>
                <a:gd name="T50" fmla="*/ 0 w 900"/>
                <a:gd name="T51" fmla="*/ 0 h 1385"/>
                <a:gd name="T52" fmla="*/ 0 w 900"/>
                <a:gd name="T53" fmla="*/ 0 h 1385"/>
                <a:gd name="T54" fmla="*/ 0 w 900"/>
                <a:gd name="T55" fmla="*/ 0 h 1385"/>
                <a:gd name="T56" fmla="*/ 0 w 900"/>
                <a:gd name="T57" fmla="*/ 0 h 1385"/>
                <a:gd name="T58" fmla="*/ 0 w 900"/>
                <a:gd name="T59" fmla="*/ 0 h 1385"/>
                <a:gd name="T60" fmla="*/ 0 w 900"/>
                <a:gd name="T61" fmla="*/ 0 h 1385"/>
                <a:gd name="T62" fmla="*/ 0 w 900"/>
                <a:gd name="T63" fmla="*/ 0 h 1385"/>
                <a:gd name="T64" fmla="*/ 0 w 900"/>
                <a:gd name="T65" fmla="*/ 0 h 1385"/>
                <a:gd name="T66" fmla="*/ 0 w 900"/>
                <a:gd name="T67" fmla="*/ 0 h 1385"/>
                <a:gd name="T68" fmla="*/ 0 w 900"/>
                <a:gd name="T69" fmla="*/ 0 h 1385"/>
                <a:gd name="T70" fmla="*/ 0 w 900"/>
                <a:gd name="T71" fmla="*/ 0 h 1385"/>
                <a:gd name="T72" fmla="*/ 0 w 900"/>
                <a:gd name="T73" fmla="*/ 0 h 1385"/>
                <a:gd name="T74" fmla="*/ 0 w 900"/>
                <a:gd name="T75" fmla="*/ 0 h 1385"/>
                <a:gd name="T76" fmla="*/ 0 w 900"/>
                <a:gd name="T77" fmla="*/ 0 h 1385"/>
                <a:gd name="T78" fmla="*/ 0 w 900"/>
                <a:gd name="T79" fmla="*/ 0 h 1385"/>
                <a:gd name="T80" fmla="*/ 0 w 900"/>
                <a:gd name="T81" fmla="*/ 0 h 1385"/>
                <a:gd name="T82" fmla="*/ 0 w 900"/>
                <a:gd name="T83" fmla="*/ 0 h 1385"/>
                <a:gd name="T84" fmla="*/ 0 w 900"/>
                <a:gd name="T85" fmla="*/ 0 h 1385"/>
                <a:gd name="T86" fmla="*/ 0 w 900"/>
                <a:gd name="T87" fmla="*/ 0 h 1385"/>
                <a:gd name="T88" fmla="*/ 0 w 900"/>
                <a:gd name="T89" fmla="*/ 0 h 1385"/>
                <a:gd name="T90" fmla="*/ 0 w 900"/>
                <a:gd name="T91" fmla="*/ 0 h 1385"/>
                <a:gd name="T92" fmla="*/ 0 w 900"/>
                <a:gd name="T93" fmla="*/ 0 h 1385"/>
                <a:gd name="T94" fmla="*/ 0 w 900"/>
                <a:gd name="T95" fmla="*/ 0 h 1385"/>
                <a:gd name="T96" fmla="*/ 0 w 900"/>
                <a:gd name="T97" fmla="*/ 0 h 1385"/>
                <a:gd name="T98" fmla="*/ 0 w 900"/>
                <a:gd name="T99" fmla="*/ 0 h 1385"/>
                <a:gd name="T100" fmla="*/ 0 w 900"/>
                <a:gd name="T101" fmla="*/ 0 h 1385"/>
                <a:gd name="T102" fmla="*/ 0 w 900"/>
                <a:gd name="T103" fmla="*/ 0 h 1385"/>
                <a:gd name="T104" fmla="*/ 0 w 900"/>
                <a:gd name="T105" fmla="*/ 0 h 1385"/>
                <a:gd name="T106" fmla="*/ 0 w 900"/>
                <a:gd name="T107" fmla="*/ 0 h 1385"/>
                <a:gd name="T108" fmla="*/ 0 w 900"/>
                <a:gd name="T109" fmla="*/ 0 h 1385"/>
                <a:gd name="T110" fmla="*/ 0 w 900"/>
                <a:gd name="T111" fmla="*/ 0 h 1385"/>
                <a:gd name="T112" fmla="*/ 0 w 900"/>
                <a:gd name="T113" fmla="*/ 0 h 1385"/>
                <a:gd name="T114" fmla="*/ 0 w 900"/>
                <a:gd name="T115" fmla="*/ 0 h 1385"/>
                <a:gd name="T116" fmla="*/ 0 w 900"/>
                <a:gd name="T117" fmla="*/ 0 h 1385"/>
                <a:gd name="T118" fmla="*/ 0 w 900"/>
                <a:gd name="T119" fmla="*/ 0 h 1385"/>
                <a:gd name="T120" fmla="*/ 0 w 900"/>
                <a:gd name="T121" fmla="*/ 0 h 1385"/>
                <a:gd name="T122" fmla="*/ 0 w 900"/>
                <a:gd name="T123" fmla="*/ 0 h 1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00" h="1385">
                  <a:moveTo>
                    <a:pt x="749" y="1322"/>
                  </a:moveTo>
                  <a:lnTo>
                    <a:pt x="728" y="1323"/>
                  </a:lnTo>
                  <a:lnTo>
                    <a:pt x="708" y="1324"/>
                  </a:lnTo>
                  <a:lnTo>
                    <a:pt x="691" y="1324"/>
                  </a:lnTo>
                  <a:lnTo>
                    <a:pt x="673" y="1323"/>
                  </a:lnTo>
                  <a:lnTo>
                    <a:pt x="655" y="1322"/>
                  </a:lnTo>
                  <a:lnTo>
                    <a:pt x="640" y="1319"/>
                  </a:lnTo>
                  <a:lnTo>
                    <a:pt x="625" y="1316"/>
                  </a:lnTo>
                  <a:lnTo>
                    <a:pt x="610" y="1312"/>
                  </a:lnTo>
                  <a:lnTo>
                    <a:pt x="598" y="1308"/>
                  </a:lnTo>
                  <a:lnTo>
                    <a:pt x="585" y="1303"/>
                  </a:lnTo>
                  <a:lnTo>
                    <a:pt x="573" y="1298"/>
                  </a:lnTo>
                  <a:lnTo>
                    <a:pt x="562" y="1292"/>
                  </a:lnTo>
                  <a:lnTo>
                    <a:pt x="543" y="1281"/>
                  </a:lnTo>
                  <a:lnTo>
                    <a:pt x="527" y="1268"/>
                  </a:lnTo>
                  <a:lnTo>
                    <a:pt x="513" y="1255"/>
                  </a:lnTo>
                  <a:lnTo>
                    <a:pt x="501" y="1242"/>
                  </a:lnTo>
                  <a:lnTo>
                    <a:pt x="491" y="1230"/>
                  </a:lnTo>
                  <a:lnTo>
                    <a:pt x="484" y="1219"/>
                  </a:lnTo>
                  <a:lnTo>
                    <a:pt x="475" y="1202"/>
                  </a:lnTo>
                  <a:lnTo>
                    <a:pt x="473" y="1196"/>
                  </a:lnTo>
                  <a:lnTo>
                    <a:pt x="373" y="516"/>
                  </a:lnTo>
                  <a:lnTo>
                    <a:pt x="246" y="416"/>
                  </a:lnTo>
                  <a:lnTo>
                    <a:pt x="222" y="395"/>
                  </a:lnTo>
                  <a:lnTo>
                    <a:pt x="199" y="373"/>
                  </a:lnTo>
                  <a:lnTo>
                    <a:pt x="179" y="352"/>
                  </a:lnTo>
                  <a:lnTo>
                    <a:pt x="162" y="331"/>
                  </a:lnTo>
                  <a:lnTo>
                    <a:pt x="146" y="310"/>
                  </a:lnTo>
                  <a:lnTo>
                    <a:pt x="133" y="289"/>
                  </a:lnTo>
                  <a:lnTo>
                    <a:pt x="123" y="267"/>
                  </a:lnTo>
                  <a:lnTo>
                    <a:pt x="115" y="246"/>
                  </a:lnTo>
                  <a:lnTo>
                    <a:pt x="107" y="226"/>
                  </a:lnTo>
                  <a:lnTo>
                    <a:pt x="104" y="205"/>
                  </a:lnTo>
                  <a:lnTo>
                    <a:pt x="103" y="194"/>
                  </a:lnTo>
                  <a:lnTo>
                    <a:pt x="103" y="185"/>
                  </a:lnTo>
                  <a:lnTo>
                    <a:pt x="103" y="174"/>
                  </a:lnTo>
                  <a:lnTo>
                    <a:pt x="104" y="164"/>
                  </a:lnTo>
                  <a:lnTo>
                    <a:pt x="106" y="144"/>
                  </a:lnTo>
                  <a:lnTo>
                    <a:pt x="112" y="124"/>
                  </a:lnTo>
                  <a:lnTo>
                    <a:pt x="119" y="105"/>
                  </a:lnTo>
                  <a:lnTo>
                    <a:pt x="130" y="86"/>
                  </a:lnTo>
                  <a:lnTo>
                    <a:pt x="137" y="74"/>
                  </a:lnTo>
                  <a:lnTo>
                    <a:pt x="144" y="63"/>
                  </a:lnTo>
                  <a:lnTo>
                    <a:pt x="153" y="52"/>
                  </a:lnTo>
                  <a:lnTo>
                    <a:pt x="163" y="41"/>
                  </a:lnTo>
                  <a:lnTo>
                    <a:pt x="172" y="30"/>
                  </a:lnTo>
                  <a:lnTo>
                    <a:pt x="184" y="20"/>
                  </a:lnTo>
                  <a:lnTo>
                    <a:pt x="196" y="9"/>
                  </a:lnTo>
                  <a:lnTo>
                    <a:pt x="208" y="0"/>
                  </a:lnTo>
                  <a:lnTo>
                    <a:pt x="203" y="2"/>
                  </a:lnTo>
                  <a:lnTo>
                    <a:pt x="199" y="3"/>
                  </a:lnTo>
                  <a:lnTo>
                    <a:pt x="169" y="19"/>
                  </a:lnTo>
                  <a:lnTo>
                    <a:pt x="142" y="35"/>
                  </a:lnTo>
                  <a:lnTo>
                    <a:pt x="116" y="53"/>
                  </a:lnTo>
                  <a:lnTo>
                    <a:pt x="93" y="71"/>
                  </a:lnTo>
                  <a:lnTo>
                    <a:pt x="73" y="88"/>
                  </a:lnTo>
                  <a:lnTo>
                    <a:pt x="56" y="107"/>
                  </a:lnTo>
                  <a:lnTo>
                    <a:pt x="40" y="127"/>
                  </a:lnTo>
                  <a:lnTo>
                    <a:pt x="27" y="147"/>
                  </a:lnTo>
                  <a:lnTo>
                    <a:pt x="17" y="166"/>
                  </a:lnTo>
                  <a:lnTo>
                    <a:pt x="10" y="186"/>
                  </a:lnTo>
                  <a:lnTo>
                    <a:pt x="5" y="205"/>
                  </a:lnTo>
                  <a:lnTo>
                    <a:pt x="1" y="225"/>
                  </a:lnTo>
                  <a:lnTo>
                    <a:pt x="0" y="236"/>
                  </a:lnTo>
                  <a:lnTo>
                    <a:pt x="0" y="246"/>
                  </a:lnTo>
                  <a:lnTo>
                    <a:pt x="1" y="256"/>
                  </a:lnTo>
                  <a:lnTo>
                    <a:pt x="3" y="266"/>
                  </a:lnTo>
                  <a:lnTo>
                    <a:pt x="6" y="287"/>
                  </a:lnTo>
                  <a:lnTo>
                    <a:pt x="12" y="307"/>
                  </a:lnTo>
                  <a:lnTo>
                    <a:pt x="20" y="329"/>
                  </a:lnTo>
                  <a:lnTo>
                    <a:pt x="31" y="350"/>
                  </a:lnTo>
                  <a:lnTo>
                    <a:pt x="44" y="371"/>
                  </a:lnTo>
                  <a:lnTo>
                    <a:pt x="59" y="392"/>
                  </a:lnTo>
                  <a:lnTo>
                    <a:pt x="77" y="413"/>
                  </a:lnTo>
                  <a:lnTo>
                    <a:pt x="97" y="435"/>
                  </a:lnTo>
                  <a:lnTo>
                    <a:pt x="119" y="456"/>
                  </a:lnTo>
                  <a:lnTo>
                    <a:pt x="144" y="477"/>
                  </a:lnTo>
                  <a:lnTo>
                    <a:pt x="164" y="492"/>
                  </a:lnTo>
                  <a:lnTo>
                    <a:pt x="206" y="528"/>
                  </a:lnTo>
                  <a:lnTo>
                    <a:pt x="250" y="562"/>
                  </a:lnTo>
                  <a:lnTo>
                    <a:pt x="270" y="577"/>
                  </a:lnTo>
                  <a:lnTo>
                    <a:pt x="370" y="1257"/>
                  </a:lnTo>
                  <a:lnTo>
                    <a:pt x="373" y="1263"/>
                  </a:lnTo>
                  <a:lnTo>
                    <a:pt x="382" y="1281"/>
                  </a:lnTo>
                  <a:lnTo>
                    <a:pt x="389" y="1291"/>
                  </a:lnTo>
                  <a:lnTo>
                    <a:pt x="398" y="1303"/>
                  </a:lnTo>
                  <a:lnTo>
                    <a:pt x="410" y="1316"/>
                  </a:lnTo>
                  <a:lnTo>
                    <a:pt x="424" y="1329"/>
                  </a:lnTo>
                  <a:lnTo>
                    <a:pt x="441" y="1342"/>
                  </a:lnTo>
                  <a:lnTo>
                    <a:pt x="460" y="1354"/>
                  </a:lnTo>
                  <a:lnTo>
                    <a:pt x="470" y="1360"/>
                  </a:lnTo>
                  <a:lnTo>
                    <a:pt x="482" y="1365"/>
                  </a:lnTo>
                  <a:lnTo>
                    <a:pt x="495" y="1370"/>
                  </a:lnTo>
                  <a:lnTo>
                    <a:pt x="508" y="1374"/>
                  </a:lnTo>
                  <a:lnTo>
                    <a:pt x="522" y="1377"/>
                  </a:lnTo>
                  <a:lnTo>
                    <a:pt x="537" y="1381"/>
                  </a:lnTo>
                  <a:lnTo>
                    <a:pt x="553" y="1383"/>
                  </a:lnTo>
                  <a:lnTo>
                    <a:pt x="570" y="1384"/>
                  </a:lnTo>
                  <a:lnTo>
                    <a:pt x="588" y="1385"/>
                  </a:lnTo>
                  <a:lnTo>
                    <a:pt x="607" y="1385"/>
                  </a:lnTo>
                  <a:lnTo>
                    <a:pt x="626" y="1384"/>
                  </a:lnTo>
                  <a:lnTo>
                    <a:pt x="647" y="1383"/>
                  </a:lnTo>
                  <a:lnTo>
                    <a:pt x="668" y="1381"/>
                  </a:lnTo>
                  <a:lnTo>
                    <a:pt x="689" y="1377"/>
                  </a:lnTo>
                  <a:lnTo>
                    <a:pt x="709" y="1373"/>
                  </a:lnTo>
                  <a:lnTo>
                    <a:pt x="728" y="1369"/>
                  </a:lnTo>
                  <a:lnTo>
                    <a:pt x="747" y="1363"/>
                  </a:lnTo>
                  <a:lnTo>
                    <a:pt x="765" y="1358"/>
                  </a:lnTo>
                  <a:lnTo>
                    <a:pt x="781" y="1352"/>
                  </a:lnTo>
                  <a:lnTo>
                    <a:pt x="798" y="1345"/>
                  </a:lnTo>
                  <a:lnTo>
                    <a:pt x="813" y="1340"/>
                  </a:lnTo>
                  <a:lnTo>
                    <a:pt x="827" y="1332"/>
                  </a:lnTo>
                  <a:lnTo>
                    <a:pt x="841" y="1325"/>
                  </a:lnTo>
                  <a:lnTo>
                    <a:pt x="854" y="1317"/>
                  </a:lnTo>
                  <a:lnTo>
                    <a:pt x="879" y="1301"/>
                  </a:lnTo>
                  <a:lnTo>
                    <a:pt x="900" y="1284"/>
                  </a:lnTo>
                  <a:lnTo>
                    <a:pt x="884" y="1290"/>
                  </a:lnTo>
                  <a:lnTo>
                    <a:pt x="867" y="1296"/>
                  </a:lnTo>
                  <a:lnTo>
                    <a:pt x="850" y="1302"/>
                  </a:lnTo>
                  <a:lnTo>
                    <a:pt x="831" y="1307"/>
                  </a:lnTo>
                  <a:lnTo>
                    <a:pt x="812" y="1311"/>
                  </a:lnTo>
                  <a:lnTo>
                    <a:pt x="792" y="1315"/>
                  </a:lnTo>
                  <a:lnTo>
                    <a:pt x="771" y="1318"/>
                  </a:lnTo>
                  <a:lnTo>
                    <a:pt x="749" y="1322"/>
                  </a:lnTo>
                  <a:close/>
                </a:path>
              </a:pathLst>
            </a:custGeom>
            <a:solidFill>
              <a:srgbClr val="8E3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0" name="Freeform 11"/>
            <p:cNvSpPr>
              <a:spLocks/>
            </p:cNvSpPr>
            <p:nvPr/>
          </p:nvSpPr>
          <p:spPr bwMode="auto">
            <a:xfrm>
              <a:off x="1655" y="850"/>
              <a:ext cx="150" cy="82"/>
            </a:xfrm>
            <a:custGeom>
              <a:avLst/>
              <a:gdLst>
                <a:gd name="T0" fmla="*/ 0 w 900"/>
                <a:gd name="T1" fmla="*/ 0 h 493"/>
                <a:gd name="T2" fmla="*/ 0 w 900"/>
                <a:gd name="T3" fmla="*/ 0 h 493"/>
                <a:gd name="T4" fmla="*/ 0 w 900"/>
                <a:gd name="T5" fmla="*/ 0 h 493"/>
                <a:gd name="T6" fmla="*/ 0 w 900"/>
                <a:gd name="T7" fmla="*/ 0 h 493"/>
                <a:gd name="T8" fmla="*/ 0 w 900"/>
                <a:gd name="T9" fmla="*/ 0 h 493"/>
                <a:gd name="T10" fmla="*/ 0 w 900"/>
                <a:gd name="T11" fmla="*/ 0 h 493"/>
                <a:gd name="T12" fmla="*/ 0 w 900"/>
                <a:gd name="T13" fmla="*/ 0 h 493"/>
                <a:gd name="T14" fmla="*/ 0 w 900"/>
                <a:gd name="T15" fmla="*/ 0 h 493"/>
                <a:gd name="T16" fmla="*/ 0 w 900"/>
                <a:gd name="T17" fmla="*/ 0 h 493"/>
                <a:gd name="T18" fmla="*/ 0 w 900"/>
                <a:gd name="T19" fmla="*/ 0 h 493"/>
                <a:gd name="T20" fmla="*/ 0 w 900"/>
                <a:gd name="T21" fmla="*/ 0 h 493"/>
                <a:gd name="T22" fmla="*/ 0 w 900"/>
                <a:gd name="T23" fmla="*/ 0 h 493"/>
                <a:gd name="T24" fmla="*/ 0 w 900"/>
                <a:gd name="T25" fmla="*/ 0 h 493"/>
                <a:gd name="T26" fmla="*/ 0 w 900"/>
                <a:gd name="T27" fmla="*/ 0 h 493"/>
                <a:gd name="T28" fmla="*/ 0 w 900"/>
                <a:gd name="T29" fmla="*/ 0 h 493"/>
                <a:gd name="T30" fmla="*/ 0 w 900"/>
                <a:gd name="T31" fmla="*/ 0 h 493"/>
                <a:gd name="T32" fmla="*/ 0 w 900"/>
                <a:gd name="T33" fmla="*/ 0 h 493"/>
                <a:gd name="T34" fmla="*/ 0 w 900"/>
                <a:gd name="T35" fmla="*/ 0 h 493"/>
                <a:gd name="T36" fmla="*/ 0 w 900"/>
                <a:gd name="T37" fmla="*/ 0 h 493"/>
                <a:gd name="T38" fmla="*/ 0 w 900"/>
                <a:gd name="T39" fmla="*/ 0 h 493"/>
                <a:gd name="T40" fmla="*/ 0 w 900"/>
                <a:gd name="T41" fmla="*/ 0 h 493"/>
                <a:gd name="T42" fmla="*/ 0 w 900"/>
                <a:gd name="T43" fmla="*/ 0 h 493"/>
                <a:gd name="T44" fmla="*/ 0 w 900"/>
                <a:gd name="T45" fmla="*/ 0 h 493"/>
                <a:gd name="T46" fmla="*/ 0 w 900"/>
                <a:gd name="T47" fmla="*/ 0 h 493"/>
                <a:gd name="T48" fmla="*/ 0 w 900"/>
                <a:gd name="T49" fmla="*/ 0 h 493"/>
                <a:gd name="T50" fmla="*/ 0 w 900"/>
                <a:gd name="T51" fmla="*/ 0 h 493"/>
                <a:gd name="T52" fmla="*/ 0 w 900"/>
                <a:gd name="T53" fmla="*/ 0 h 493"/>
                <a:gd name="T54" fmla="*/ 0 w 900"/>
                <a:gd name="T55" fmla="*/ 0 h 493"/>
                <a:gd name="T56" fmla="*/ 0 w 900"/>
                <a:gd name="T57" fmla="*/ 0 h 493"/>
                <a:gd name="T58" fmla="*/ 0 w 900"/>
                <a:gd name="T59" fmla="*/ 0 h 493"/>
                <a:gd name="T60" fmla="*/ 0 w 900"/>
                <a:gd name="T61" fmla="*/ 0 h 493"/>
                <a:gd name="T62" fmla="*/ 0 w 900"/>
                <a:gd name="T63" fmla="*/ 0 h 493"/>
                <a:gd name="T64" fmla="*/ 0 w 900"/>
                <a:gd name="T65" fmla="*/ 0 h 493"/>
                <a:gd name="T66" fmla="*/ 0 w 900"/>
                <a:gd name="T67" fmla="*/ 0 h 493"/>
                <a:gd name="T68" fmla="*/ 0 w 900"/>
                <a:gd name="T69" fmla="*/ 0 h 493"/>
                <a:gd name="T70" fmla="*/ 0 w 900"/>
                <a:gd name="T71" fmla="*/ 0 h 493"/>
                <a:gd name="T72" fmla="*/ 0 w 900"/>
                <a:gd name="T73" fmla="*/ 0 h 493"/>
                <a:gd name="T74" fmla="*/ 0 w 900"/>
                <a:gd name="T75" fmla="*/ 0 h 493"/>
                <a:gd name="T76" fmla="*/ 0 w 900"/>
                <a:gd name="T77" fmla="*/ 0 h 493"/>
                <a:gd name="T78" fmla="*/ 0 w 900"/>
                <a:gd name="T79" fmla="*/ 0 h 493"/>
                <a:gd name="T80" fmla="*/ 0 w 900"/>
                <a:gd name="T81" fmla="*/ 0 h 493"/>
                <a:gd name="T82" fmla="*/ 0 w 900"/>
                <a:gd name="T83" fmla="*/ 0 h 493"/>
                <a:gd name="T84" fmla="*/ 0 w 900"/>
                <a:gd name="T85" fmla="*/ 0 h 493"/>
                <a:gd name="T86" fmla="*/ 0 w 900"/>
                <a:gd name="T87" fmla="*/ 0 h 493"/>
                <a:gd name="T88" fmla="*/ 0 w 900"/>
                <a:gd name="T89" fmla="*/ 0 h 493"/>
                <a:gd name="T90" fmla="*/ 0 w 900"/>
                <a:gd name="T91" fmla="*/ 0 h 493"/>
                <a:gd name="T92" fmla="*/ 0 w 900"/>
                <a:gd name="T93" fmla="*/ 0 h 493"/>
                <a:gd name="T94" fmla="*/ 0 w 900"/>
                <a:gd name="T95" fmla="*/ 0 h 493"/>
                <a:gd name="T96" fmla="*/ 0 w 900"/>
                <a:gd name="T97" fmla="*/ 0 h 493"/>
                <a:gd name="T98" fmla="*/ 0 w 900"/>
                <a:gd name="T99" fmla="*/ 0 h 493"/>
                <a:gd name="T100" fmla="*/ 0 w 900"/>
                <a:gd name="T101" fmla="*/ 0 h 493"/>
                <a:gd name="T102" fmla="*/ 0 w 900"/>
                <a:gd name="T103" fmla="*/ 0 h 493"/>
                <a:gd name="T104" fmla="*/ 0 w 900"/>
                <a:gd name="T105" fmla="*/ 0 h 493"/>
                <a:gd name="T106" fmla="*/ 0 w 900"/>
                <a:gd name="T107" fmla="*/ 0 h 493"/>
                <a:gd name="T108" fmla="*/ 0 w 900"/>
                <a:gd name="T109" fmla="*/ 0 h 493"/>
                <a:gd name="T110" fmla="*/ 0 w 900"/>
                <a:gd name="T111" fmla="*/ 0 h 493"/>
                <a:gd name="T112" fmla="*/ 0 w 900"/>
                <a:gd name="T113" fmla="*/ 0 h 493"/>
                <a:gd name="T114" fmla="*/ 0 w 900"/>
                <a:gd name="T115" fmla="*/ 0 h 493"/>
                <a:gd name="T116" fmla="*/ 0 w 900"/>
                <a:gd name="T117" fmla="*/ 0 h 493"/>
                <a:gd name="T118" fmla="*/ 0 w 900"/>
                <a:gd name="T119" fmla="*/ 0 h 493"/>
                <a:gd name="T120" fmla="*/ 0 w 900"/>
                <a:gd name="T121" fmla="*/ 0 h 493"/>
                <a:gd name="T122" fmla="*/ 0 w 900"/>
                <a:gd name="T123" fmla="*/ 0 h 493"/>
                <a:gd name="T124" fmla="*/ 0 w 900"/>
                <a:gd name="T125" fmla="*/ 0 h 4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0" h="493">
                  <a:moveTo>
                    <a:pt x="898" y="164"/>
                  </a:moveTo>
                  <a:lnTo>
                    <a:pt x="900" y="176"/>
                  </a:lnTo>
                  <a:lnTo>
                    <a:pt x="900" y="187"/>
                  </a:lnTo>
                  <a:lnTo>
                    <a:pt x="899" y="199"/>
                  </a:lnTo>
                  <a:lnTo>
                    <a:pt x="898" y="212"/>
                  </a:lnTo>
                  <a:lnTo>
                    <a:pt x="895" y="224"/>
                  </a:lnTo>
                  <a:lnTo>
                    <a:pt x="891" y="236"/>
                  </a:lnTo>
                  <a:lnTo>
                    <a:pt x="886" y="249"/>
                  </a:lnTo>
                  <a:lnTo>
                    <a:pt x="880" y="260"/>
                  </a:lnTo>
                  <a:lnTo>
                    <a:pt x="873" y="272"/>
                  </a:lnTo>
                  <a:lnTo>
                    <a:pt x="865" y="284"/>
                  </a:lnTo>
                  <a:lnTo>
                    <a:pt x="856" y="296"/>
                  </a:lnTo>
                  <a:lnTo>
                    <a:pt x="846" y="308"/>
                  </a:lnTo>
                  <a:lnTo>
                    <a:pt x="836" y="318"/>
                  </a:lnTo>
                  <a:lnTo>
                    <a:pt x="824" y="330"/>
                  </a:lnTo>
                  <a:lnTo>
                    <a:pt x="811" y="341"/>
                  </a:lnTo>
                  <a:lnTo>
                    <a:pt x="798" y="351"/>
                  </a:lnTo>
                  <a:lnTo>
                    <a:pt x="784" y="362"/>
                  </a:lnTo>
                  <a:lnTo>
                    <a:pt x="768" y="372"/>
                  </a:lnTo>
                  <a:lnTo>
                    <a:pt x="753" y="383"/>
                  </a:lnTo>
                  <a:lnTo>
                    <a:pt x="737" y="392"/>
                  </a:lnTo>
                  <a:lnTo>
                    <a:pt x="719" y="402"/>
                  </a:lnTo>
                  <a:lnTo>
                    <a:pt x="701" y="410"/>
                  </a:lnTo>
                  <a:lnTo>
                    <a:pt x="684" y="419"/>
                  </a:lnTo>
                  <a:lnTo>
                    <a:pt x="665" y="428"/>
                  </a:lnTo>
                  <a:lnTo>
                    <a:pt x="645" y="436"/>
                  </a:lnTo>
                  <a:lnTo>
                    <a:pt x="625" y="443"/>
                  </a:lnTo>
                  <a:lnTo>
                    <a:pt x="604" y="450"/>
                  </a:lnTo>
                  <a:lnTo>
                    <a:pt x="582" y="457"/>
                  </a:lnTo>
                  <a:lnTo>
                    <a:pt x="561" y="463"/>
                  </a:lnTo>
                  <a:lnTo>
                    <a:pt x="539" y="469"/>
                  </a:lnTo>
                  <a:lnTo>
                    <a:pt x="516" y="474"/>
                  </a:lnTo>
                  <a:lnTo>
                    <a:pt x="494" y="478"/>
                  </a:lnTo>
                  <a:lnTo>
                    <a:pt x="470" y="482"/>
                  </a:lnTo>
                  <a:lnTo>
                    <a:pt x="447" y="485"/>
                  </a:lnTo>
                  <a:lnTo>
                    <a:pt x="424" y="488"/>
                  </a:lnTo>
                  <a:lnTo>
                    <a:pt x="402" y="490"/>
                  </a:lnTo>
                  <a:lnTo>
                    <a:pt x="380" y="491"/>
                  </a:lnTo>
                  <a:lnTo>
                    <a:pt x="358" y="493"/>
                  </a:lnTo>
                  <a:lnTo>
                    <a:pt x="336" y="493"/>
                  </a:lnTo>
                  <a:lnTo>
                    <a:pt x="316" y="493"/>
                  </a:lnTo>
                  <a:lnTo>
                    <a:pt x="295" y="491"/>
                  </a:lnTo>
                  <a:lnTo>
                    <a:pt x="275" y="490"/>
                  </a:lnTo>
                  <a:lnTo>
                    <a:pt x="255" y="488"/>
                  </a:lnTo>
                  <a:lnTo>
                    <a:pt x="235" y="485"/>
                  </a:lnTo>
                  <a:lnTo>
                    <a:pt x="217" y="482"/>
                  </a:lnTo>
                  <a:lnTo>
                    <a:pt x="198" y="478"/>
                  </a:lnTo>
                  <a:lnTo>
                    <a:pt x="181" y="474"/>
                  </a:lnTo>
                  <a:lnTo>
                    <a:pt x="164" y="469"/>
                  </a:lnTo>
                  <a:lnTo>
                    <a:pt x="148" y="463"/>
                  </a:lnTo>
                  <a:lnTo>
                    <a:pt x="132" y="458"/>
                  </a:lnTo>
                  <a:lnTo>
                    <a:pt x="117" y="451"/>
                  </a:lnTo>
                  <a:lnTo>
                    <a:pt x="103" y="444"/>
                  </a:lnTo>
                  <a:lnTo>
                    <a:pt x="89" y="437"/>
                  </a:lnTo>
                  <a:lnTo>
                    <a:pt x="77" y="430"/>
                  </a:lnTo>
                  <a:lnTo>
                    <a:pt x="65" y="422"/>
                  </a:lnTo>
                  <a:lnTo>
                    <a:pt x="55" y="414"/>
                  </a:lnTo>
                  <a:lnTo>
                    <a:pt x="44" y="404"/>
                  </a:lnTo>
                  <a:lnTo>
                    <a:pt x="35" y="395"/>
                  </a:lnTo>
                  <a:lnTo>
                    <a:pt x="27" y="384"/>
                  </a:lnTo>
                  <a:lnTo>
                    <a:pt x="20" y="375"/>
                  </a:lnTo>
                  <a:lnTo>
                    <a:pt x="13" y="364"/>
                  </a:lnTo>
                  <a:lnTo>
                    <a:pt x="9" y="352"/>
                  </a:lnTo>
                  <a:lnTo>
                    <a:pt x="5" y="342"/>
                  </a:lnTo>
                  <a:lnTo>
                    <a:pt x="3" y="329"/>
                  </a:lnTo>
                  <a:lnTo>
                    <a:pt x="0" y="317"/>
                  </a:lnTo>
                  <a:lnTo>
                    <a:pt x="0" y="305"/>
                  </a:lnTo>
                  <a:lnTo>
                    <a:pt x="0" y="293"/>
                  </a:lnTo>
                  <a:lnTo>
                    <a:pt x="3" y="280"/>
                  </a:lnTo>
                  <a:lnTo>
                    <a:pt x="5" y="269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20" y="232"/>
                  </a:lnTo>
                  <a:lnTo>
                    <a:pt x="27" y="220"/>
                  </a:lnTo>
                  <a:lnTo>
                    <a:pt x="36" y="209"/>
                  </a:lnTo>
                  <a:lnTo>
                    <a:pt x="45" y="197"/>
                  </a:lnTo>
                  <a:lnTo>
                    <a:pt x="55" y="185"/>
                  </a:lnTo>
                  <a:lnTo>
                    <a:pt x="65" y="174"/>
                  </a:lnTo>
                  <a:lnTo>
                    <a:pt x="77" y="163"/>
                  </a:lnTo>
                  <a:lnTo>
                    <a:pt x="90" y="152"/>
                  </a:lnTo>
                  <a:lnTo>
                    <a:pt x="103" y="141"/>
                  </a:lnTo>
                  <a:lnTo>
                    <a:pt x="117" y="131"/>
                  </a:lnTo>
                  <a:lnTo>
                    <a:pt x="132" y="120"/>
                  </a:lnTo>
                  <a:lnTo>
                    <a:pt x="148" y="111"/>
                  </a:lnTo>
                  <a:lnTo>
                    <a:pt x="164" y="100"/>
                  </a:lnTo>
                  <a:lnTo>
                    <a:pt x="199" y="82"/>
                  </a:lnTo>
                  <a:lnTo>
                    <a:pt x="236" y="65"/>
                  </a:lnTo>
                  <a:lnTo>
                    <a:pt x="256" y="57"/>
                  </a:lnTo>
                  <a:lnTo>
                    <a:pt x="276" y="49"/>
                  </a:lnTo>
                  <a:lnTo>
                    <a:pt x="296" y="42"/>
                  </a:lnTo>
                  <a:lnTo>
                    <a:pt x="318" y="37"/>
                  </a:lnTo>
                  <a:lnTo>
                    <a:pt x="340" y="29"/>
                  </a:lnTo>
                  <a:lnTo>
                    <a:pt x="362" y="25"/>
                  </a:lnTo>
                  <a:lnTo>
                    <a:pt x="384" y="19"/>
                  </a:lnTo>
                  <a:lnTo>
                    <a:pt x="408" y="14"/>
                  </a:lnTo>
                  <a:lnTo>
                    <a:pt x="430" y="11"/>
                  </a:lnTo>
                  <a:lnTo>
                    <a:pt x="454" y="7"/>
                  </a:lnTo>
                  <a:lnTo>
                    <a:pt x="476" y="5"/>
                  </a:lnTo>
                  <a:lnTo>
                    <a:pt x="499" y="2"/>
                  </a:lnTo>
                  <a:lnTo>
                    <a:pt x="521" y="1"/>
                  </a:lnTo>
                  <a:lnTo>
                    <a:pt x="542" y="0"/>
                  </a:lnTo>
                  <a:lnTo>
                    <a:pt x="565" y="0"/>
                  </a:lnTo>
                  <a:lnTo>
                    <a:pt x="586" y="0"/>
                  </a:lnTo>
                  <a:lnTo>
                    <a:pt x="606" y="1"/>
                  </a:lnTo>
                  <a:lnTo>
                    <a:pt x="626" y="4"/>
                  </a:lnTo>
                  <a:lnTo>
                    <a:pt x="646" y="5"/>
                  </a:lnTo>
                  <a:lnTo>
                    <a:pt x="665" y="8"/>
                  </a:lnTo>
                  <a:lnTo>
                    <a:pt x="684" y="11"/>
                  </a:lnTo>
                  <a:lnTo>
                    <a:pt x="702" y="14"/>
                  </a:lnTo>
                  <a:lnTo>
                    <a:pt x="720" y="19"/>
                  </a:lnTo>
                  <a:lnTo>
                    <a:pt x="737" y="24"/>
                  </a:lnTo>
                  <a:lnTo>
                    <a:pt x="753" y="29"/>
                  </a:lnTo>
                  <a:lnTo>
                    <a:pt x="768" y="35"/>
                  </a:lnTo>
                  <a:lnTo>
                    <a:pt x="784" y="41"/>
                  </a:lnTo>
                  <a:lnTo>
                    <a:pt x="798" y="48"/>
                  </a:lnTo>
                  <a:lnTo>
                    <a:pt x="811" y="55"/>
                  </a:lnTo>
                  <a:lnTo>
                    <a:pt x="824" y="62"/>
                  </a:lnTo>
                  <a:lnTo>
                    <a:pt x="836" y="71"/>
                  </a:lnTo>
                  <a:lnTo>
                    <a:pt x="846" y="80"/>
                  </a:lnTo>
                  <a:lnTo>
                    <a:pt x="857" y="88"/>
                  </a:lnTo>
                  <a:lnTo>
                    <a:pt x="865" y="98"/>
                  </a:lnTo>
                  <a:lnTo>
                    <a:pt x="873" y="108"/>
                  </a:lnTo>
                  <a:lnTo>
                    <a:pt x="880" y="118"/>
                  </a:lnTo>
                  <a:lnTo>
                    <a:pt x="886" y="128"/>
                  </a:lnTo>
                  <a:lnTo>
                    <a:pt x="892" y="140"/>
                  </a:lnTo>
                  <a:lnTo>
                    <a:pt x="896" y="152"/>
                  </a:lnTo>
                  <a:lnTo>
                    <a:pt x="898" y="16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1" name="Freeform 12"/>
            <p:cNvSpPr>
              <a:spLocks/>
            </p:cNvSpPr>
            <p:nvPr/>
          </p:nvSpPr>
          <p:spPr bwMode="auto">
            <a:xfrm>
              <a:off x="1781" y="1064"/>
              <a:ext cx="82" cy="70"/>
            </a:xfrm>
            <a:custGeom>
              <a:avLst/>
              <a:gdLst>
                <a:gd name="T0" fmla="*/ 0 w 487"/>
                <a:gd name="T1" fmla="*/ 0 h 416"/>
                <a:gd name="T2" fmla="*/ 0 w 487"/>
                <a:gd name="T3" fmla="*/ 0 h 416"/>
                <a:gd name="T4" fmla="*/ 0 w 487"/>
                <a:gd name="T5" fmla="*/ 0 h 416"/>
                <a:gd name="T6" fmla="*/ 0 w 487"/>
                <a:gd name="T7" fmla="*/ 0 h 416"/>
                <a:gd name="T8" fmla="*/ 0 w 487"/>
                <a:gd name="T9" fmla="*/ 0 h 416"/>
                <a:gd name="T10" fmla="*/ 0 w 487"/>
                <a:gd name="T11" fmla="*/ 0 h 416"/>
                <a:gd name="T12" fmla="*/ 0 w 487"/>
                <a:gd name="T13" fmla="*/ 0 h 416"/>
                <a:gd name="T14" fmla="*/ 0 w 487"/>
                <a:gd name="T15" fmla="*/ 0 h 416"/>
                <a:gd name="T16" fmla="*/ 0 w 487"/>
                <a:gd name="T17" fmla="*/ 0 h 416"/>
                <a:gd name="T18" fmla="*/ 0 w 487"/>
                <a:gd name="T19" fmla="*/ 0 h 416"/>
                <a:gd name="T20" fmla="*/ 0 w 487"/>
                <a:gd name="T21" fmla="*/ 0 h 416"/>
                <a:gd name="T22" fmla="*/ 0 w 487"/>
                <a:gd name="T23" fmla="*/ 0 h 416"/>
                <a:gd name="T24" fmla="*/ 0 w 487"/>
                <a:gd name="T25" fmla="*/ 0 h 416"/>
                <a:gd name="T26" fmla="*/ 0 w 487"/>
                <a:gd name="T27" fmla="*/ 0 h 416"/>
                <a:gd name="T28" fmla="*/ 0 w 487"/>
                <a:gd name="T29" fmla="*/ 0 h 416"/>
                <a:gd name="T30" fmla="*/ 0 w 487"/>
                <a:gd name="T31" fmla="*/ 0 h 416"/>
                <a:gd name="T32" fmla="*/ 0 w 487"/>
                <a:gd name="T33" fmla="*/ 0 h 416"/>
                <a:gd name="T34" fmla="*/ 0 w 487"/>
                <a:gd name="T35" fmla="*/ 0 h 416"/>
                <a:gd name="T36" fmla="*/ 0 w 487"/>
                <a:gd name="T37" fmla="*/ 0 h 416"/>
                <a:gd name="T38" fmla="*/ 0 w 487"/>
                <a:gd name="T39" fmla="*/ 0 h 416"/>
                <a:gd name="T40" fmla="*/ 0 w 487"/>
                <a:gd name="T41" fmla="*/ 0 h 416"/>
                <a:gd name="T42" fmla="*/ 0 w 487"/>
                <a:gd name="T43" fmla="*/ 0 h 416"/>
                <a:gd name="T44" fmla="*/ 0 w 487"/>
                <a:gd name="T45" fmla="*/ 0 h 416"/>
                <a:gd name="T46" fmla="*/ 0 w 487"/>
                <a:gd name="T47" fmla="*/ 0 h 416"/>
                <a:gd name="T48" fmla="*/ 0 w 487"/>
                <a:gd name="T49" fmla="*/ 0 h 416"/>
                <a:gd name="T50" fmla="*/ 0 w 487"/>
                <a:gd name="T51" fmla="*/ 0 h 416"/>
                <a:gd name="T52" fmla="*/ 0 w 487"/>
                <a:gd name="T53" fmla="*/ 0 h 416"/>
                <a:gd name="T54" fmla="*/ 0 w 487"/>
                <a:gd name="T55" fmla="*/ 0 h 416"/>
                <a:gd name="T56" fmla="*/ 0 w 487"/>
                <a:gd name="T57" fmla="*/ 0 h 416"/>
                <a:gd name="T58" fmla="*/ 0 w 487"/>
                <a:gd name="T59" fmla="*/ 0 h 416"/>
                <a:gd name="T60" fmla="*/ 0 w 487"/>
                <a:gd name="T61" fmla="*/ 0 h 416"/>
                <a:gd name="T62" fmla="*/ 0 w 487"/>
                <a:gd name="T63" fmla="*/ 0 h 416"/>
                <a:gd name="T64" fmla="*/ 0 w 487"/>
                <a:gd name="T65" fmla="*/ 0 h 416"/>
                <a:gd name="T66" fmla="*/ 0 w 487"/>
                <a:gd name="T67" fmla="*/ 0 h 416"/>
                <a:gd name="T68" fmla="*/ 0 w 487"/>
                <a:gd name="T69" fmla="*/ 0 h 416"/>
                <a:gd name="T70" fmla="*/ 0 w 487"/>
                <a:gd name="T71" fmla="*/ 0 h 416"/>
                <a:gd name="T72" fmla="*/ 0 w 487"/>
                <a:gd name="T73" fmla="*/ 0 h 416"/>
                <a:gd name="T74" fmla="*/ 0 w 487"/>
                <a:gd name="T75" fmla="*/ 0 h 416"/>
                <a:gd name="T76" fmla="*/ 0 w 487"/>
                <a:gd name="T77" fmla="*/ 0 h 416"/>
                <a:gd name="T78" fmla="*/ 0 w 487"/>
                <a:gd name="T79" fmla="*/ 0 h 416"/>
                <a:gd name="T80" fmla="*/ 0 w 487"/>
                <a:gd name="T81" fmla="*/ 0 h 416"/>
                <a:gd name="T82" fmla="*/ 0 w 487"/>
                <a:gd name="T83" fmla="*/ 0 h 4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87" h="416">
                  <a:moveTo>
                    <a:pt x="412" y="4"/>
                  </a:moveTo>
                  <a:lnTo>
                    <a:pt x="404" y="9"/>
                  </a:lnTo>
                  <a:lnTo>
                    <a:pt x="397" y="16"/>
                  </a:lnTo>
                  <a:lnTo>
                    <a:pt x="390" y="23"/>
                  </a:lnTo>
                  <a:lnTo>
                    <a:pt x="383" y="32"/>
                  </a:lnTo>
                  <a:lnTo>
                    <a:pt x="368" y="53"/>
                  </a:lnTo>
                  <a:lnTo>
                    <a:pt x="357" y="78"/>
                  </a:lnTo>
                  <a:lnTo>
                    <a:pt x="344" y="103"/>
                  </a:lnTo>
                  <a:lnTo>
                    <a:pt x="333" y="127"/>
                  </a:lnTo>
                  <a:lnTo>
                    <a:pt x="322" y="147"/>
                  </a:lnTo>
                  <a:lnTo>
                    <a:pt x="313" y="163"/>
                  </a:lnTo>
                  <a:lnTo>
                    <a:pt x="301" y="176"/>
                  </a:lnTo>
                  <a:lnTo>
                    <a:pt x="291" y="190"/>
                  </a:lnTo>
                  <a:lnTo>
                    <a:pt x="279" y="203"/>
                  </a:lnTo>
                  <a:lnTo>
                    <a:pt x="267" y="215"/>
                  </a:lnTo>
                  <a:lnTo>
                    <a:pt x="254" y="228"/>
                  </a:lnTo>
                  <a:lnTo>
                    <a:pt x="241" y="238"/>
                  </a:lnTo>
                  <a:lnTo>
                    <a:pt x="227" y="250"/>
                  </a:lnTo>
                  <a:lnTo>
                    <a:pt x="213" y="261"/>
                  </a:lnTo>
                  <a:lnTo>
                    <a:pt x="199" y="270"/>
                  </a:lnTo>
                  <a:lnTo>
                    <a:pt x="183" y="280"/>
                  </a:lnTo>
                  <a:lnTo>
                    <a:pt x="168" y="289"/>
                  </a:lnTo>
                  <a:lnTo>
                    <a:pt x="153" y="296"/>
                  </a:lnTo>
                  <a:lnTo>
                    <a:pt x="136" y="303"/>
                  </a:lnTo>
                  <a:lnTo>
                    <a:pt x="119" y="310"/>
                  </a:lnTo>
                  <a:lnTo>
                    <a:pt x="102" y="316"/>
                  </a:lnTo>
                  <a:lnTo>
                    <a:pt x="85" y="321"/>
                  </a:lnTo>
                  <a:lnTo>
                    <a:pt x="68" y="326"/>
                  </a:lnTo>
                  <a:lnTo>
                    <a:pt x="54" y="330"/>
                  </a:lnTo>
                  <a:lnTo>
                    <a:pt x="41" y="334"/>
                  </a:lnTo>
                  <a:lnTo>
                    <a:pt x="29" y="340"/>
                  </a:lnTo>
                  <a:lnTo>
                    <a:pt x="20" y="345"/>
                  </a:lnTo>
                  <a:lnTo>
                    <a:pt x="11" y="349"/>
                  </a:lnTo>
                  <a:lnTo>
                    <a:pt x="6" y="355"/>
                  </a:lnTo>
                  <a:lnTo>
                    <a:pt x="1" y="360"/>
                  </a:lnTo>
                  <a:lnTo>
                    <a:pt x="0" y="366"/>
                  </a:lnTo>
                  <a:lnTo>
                    <a:pt x="0" y="372"/>
                  </a:lnTo>
                  <a:lnTo>
                    <a:pt x="2" y="378"/>
                  </a:lnTo>
                  <a:lnTo>
                    <a:pt x="8" y="383"/>
                  </a:lnTo>
                  <a:lnTo>
                    <a:pt x="15" y="389"/>
                  </a:lnTo>
                  <a:lnTo>
                    <a:pt x="26" y="395"/>
                  </a:lnTo>
                  <a:lnTo>
                    <a:pt x="39" y="401"/>
                  </a:lnTo>
                  <a:lnTo>
                    <a:pt x="55" y="407"/>
                  </a:lnTo>
                  <a:lnTo>
                    <a:pt x="69" y="411"/>
                  </a:lnTo>
                  <a:lnTo>
                    <a:pt x="83" y="414"/>
                  </a:lnTo>
                  <a:lnTo>
                    <a:pt x="97" y="415"/>
                  </a:lnTo>
                  <a:lnTo>
                    <a:pt x="112" y="416"/>
                  </a:lnTo>
                  <a:lnTo>
                    <a:pt x="126" y="416"/>
                  </a:lnTo>
                  <a:lnTo>
                    <a:pt x="140" y="415"/>
                  </a:lnTo>
                  <a:lnTo>
                    <a:pt x="154" y="414"/>
                  </a:lnTo>
                  <a:lnTo>
                    <a:pt x="168" y="411"/>
                  </a:lnTo>
                  <a:lnTo>
                    <a:pt x="181" y="407"/>
                  </a:lnTo>
                  <a:lnTo>
                    <a:pt x="195" y="403"/>
                  </a:lnTo>
                  <a:lnTo>
                    <a:pt x="209" y="398"/>
                  </a:lnTo>
                  <a:lnTo>
                    <a:pt x="224" y="392"/>
                  </a:lnTo>
                  <a:lnTo>
                    <a:pt x="251" y="379"/>
                  </a:lnTo>
                  <a:lnTo>
                    <a:pt x="278" y="363"/>
                  </a:lnTo>
                  <a:lnTo>
                    <a:pt x="302" y="347"/>
                  </a:lnTo>
                  <a:lnTo>
                    <a:pt x="327" y="328"/>
                  </a:lnTo>
                  <a:lnTo>
                    <a:pt x="351" y="308"/>
                  </a:lnTo>
                  <a:lnTo>
                    <a:pt x="372" y="288"/>
                  </a:lnTo>
                  <a:lnTo>
                    <a:pt x="392" y="267"/>
                  </a:lnTo>
                  <a:lnTo>
                    <a:pt x="410" y="247"/>
                  </a:lnTo>
                  <a:lnTo>
                    <a:pt x="426" y="226"/>
                  </a:lnTo>
                  <a:lnTo>
                    <a:pt x="440" y="205"/>
                  </a:lnTo>
                  <a:lnTo>
                    <a:pt x="451" y="188"/>
                  </a:lnTo>
                  <a:lnTo>
                    <a:pt x="463" y="167"/>
                  </a:lnTo>
                  <a:lnTo>
                    <a:pt x="473" y="144"/>
                  </a:lnTo>
                  <a:lnTo>
                    <a:pt x="480" y="122"/>
                  </a:lnTo>
                  <a:lnTo>
                    <a:pt x="484" y="110"/>
                  </a:lnTo>
                  <a:lnTo>
                    <a:pt x="486" y="98"/>
                  </a:lnTo>
                  <a:lnTo>
                    <a:pt x="487" y="86"/>
                  </a:lnTo>
                  <a:lnTo>
                    <a:pt x="486" y="75"/>
                  </a:lnTo>
                  <a:lnTo>
                    <a:pt x="485" y="64"/>
                  </a:lnTo>
                  <a:lnTo>
                    <a:pt x="483" y="52"/>
                  </a:lnTo>
                  <a:lnTo>
                    <a:pt x="478" y="42"/>
                  </a:lnTo>
                  <a:lnTo>
                    <a:pt x="472" y="32"/>
                  </a:lnTo>
                  <a:lnTo>
                    <a:pt x="464" y="22"/>
                  </a:lnTo>
                  <a:lnTo>
                    <a:pt x="456" y="15"/>
                  </a:lnTo>
                  <a:lnTo>
                    <a:pt x="447" y="8"/>
                  </a:lnTo>
                  <a:lnTo>
                    <a:pt x="440" y="4"/>
                  </a:lnTo>
                  <a:lnTo>
                    <a:pt x="433" y="2"/>
                  </a:lnTo>
                  <a:lnTo>
                    <a:pt x="426" y="0"/>
                  </a:lnTo>
                  <a:lnTo>
                    <a:pt x="419" y="2"/>
                  </a:lnTo>
                  <a:lnTo>
                    <a:pt x="412" y="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2" name="Freeform 13"/>
            <p:cNvSpPr>
              <a:spLocks/>
            </p:cNvSpPr>
            <p:nvPr/>
          </p:nvSpPr>
          <p:spPr bwMode="auto">
            <a:xfrm>
              <a:off x="1760" y="948"/>
              <a:ext cx="42" cy="137"/>
            </a:xfrm>
            <a:custGeom>
              <a:avLst/>
              <a:gdLst>
                <a:gd name="T0" fmla="*/ 0 w 246"/>
                <a:gd name="T1" fmla="*/ 0 h 824"/>
                <a:gd name="T2" fmla="*/ 0 w 246"/>
                <a:gd name="T3" fmla="*/ 0 h 824"/>
                <a:gd name="T4" fmla="*/ 0 w 246"/>
                <a:gd name="T5" fmla="*/ 0 h 824"/>
                <a:gd name="T6" fmla="*/ 0 w 246"/>
                <a:gd name="T7" fmla="*/ 0 h 824"/>
                <a:gd name="T8" fmla="*/ 0 w 246"/>
                <a:gd name="T9" fmla="*/ 0 h 824"/>
                <a:gd name="T10" fmla="*/ 0 w 246"/>
                <a:gd name="T11" fmla="*/ 0 h 824"/>
                <a:gd name="T12" fmla="*/ 0 w 246"/>
                <a:gd name="T13" fmla="*/ 0 h 824"/>
                <a:gd name="T14" fmla="*/ 0 w 246"/>
                <a:gd name="T15" fmla="*/ 0 h 824"/>
                <a:gd name="T16" fmla="*/ 0 w 246"/>
                <a:gd name="T17" fmla="*/ 0 h 824"/>
                <a:gd name="T18" fmla="*/ 0 w 246"/>
                <a:gd name="T19" fmla="*/ 0 h 824"/>
                <a:gd name="T20" fmla="*/ 0 w 246"/>
                <a:gd name="T21" fmla="*/ 0 h 824"/>
                <a:gd name="T22" fmla="*/ 0 w 246"/>
                <a:gd name="T23" fmla="*/ 0 h 824"/>
                <a:gd name="T24" fmla="*/ 0 w 246"/>
                <a:gd name="T25" fmla="*/ 0 h 824"/>
                <a:gd name="T26" fmla="*/ 0 w 246"/>
                <a:gd name="T27" fmla="*/ 0 h 824"/>
                <a:gd name="T28" fmla="*/ 0 w 246"/>
                <a:gd name="T29" fmla="*/ 0 h 824"/>
                <a:gd name="T30" fmla="*/ 0 w 246"/>
                <a:gd name="T31" fmla="*/ 0 h 824"/>
                <a:gd name="T32" fmla="*/ 0 w 246"/>
                <a:gd name="T33" fmla="*/ 0 h 824"/>
                <a:gd name="T34" fmla="*/ 0 w 246"/>
                <a:gd name="T35" fmla="*/ 0 h 824"/>
                <a:gd name="T36" fmla="*/ 0 w 246"/>
                <a:gd name="T37" fmla="*/ 0 h 824"/>
                <a:gd name="T38" fmla="*/ 0 w 246"/>
                <a:gd name="T39" fmla="*/ 0 h 824"/>
                <a:gd name="T40" fmla="*/ 0 w 246"/>
                <a:gd name="T41" fmla="*/ 0 h 824"/>
                <a:gd name="T42" fmla="*/ 0 w 246"/>
                <a:gd name="T43" fmla="*/ 0 h 824"/>
                <a:gd name="T44" fmla="*/ 0 w 246"/>
                <a:gd name="T45" fmla="*/ 0 h 824"/>
                <a:gd name="T46" fmla="*/ 0 w 246"/>
                <a:gd name="T47" fmla="*/ 0 h 8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46" h="824">
                  <a:moveTo>
                    <a:pt x="0" y="82"/>
                  </a:moveTo>
                  <a:lnTo>
                    <a:pt x="144" y="820"/>
                  </a:lnTo>
                  <a:lnTo>
                    <a:pt x="148" y="821"/>
                  </a:lnTo>
                  <a:lnTo>
                    <a:pt x="159" y="823"/>
                  </a:lnTo>
                  <a:lnTo>
                    <a:pt x="167" y="824"/>
                  </a:lnTo>
                  <a:lnTo>
                    <a:pt x="175" y="824"/>
                  </a:lnTo>
                  <a:lnTo>
                    <a:pt x="185" y="822"/>
                  </a:lnTo>
                  <a:lnTo>
                    <a:pt x="194" y="820"/>
                  </a:lnTo>
                  <a:lnTo>
                    <a:pt x="204" y="815"/>
                  </a:lnTo>
                  <a:lnTo>
                    <a:pt x="213" y="808"/>
                  </a:lnTo>
                  <a:lnTo>
                    <a:pt x="218" y="803"/>
                  </a:lnTo>
                  <a:lnTo>
                    <a:pt x="222" y="797"/>
                  </a:lnTo>
                  <a:lnTo>
                    <a:pt x="226" y="791"/>
                  </a:lnTo>
                  <a:lnTo>
                    <a:pt x="230" y="785"/>
                  </a:lnTo>
                  <a:lnTo>
                    <a:pt x="233" y="777"/>
                  </a:lnTo>
                  <a:lnTo>
                    <a:pt x="237" y="769"/>
                  </a:lnTo>
                  <a:lnTo>
                    <a:pt x="239" y="760"/>
                  </a:lnTo>
                  <a:lnTo>
                    <a:pt x="241" y="749"/>
                  </a:lnTo>
                  <a:lnTo>
                    <a:pt x="244" y="737"/>
                  </a:lnTo>
                  <a:lnTo>
                    <a:pt x="245" y="725"/>
                  </a:lnTo>
                  <a:lnTo>
                    <a:pt x="246" y="711"/>
                  </a:lnTo>
                  <a:lnTo>
                    <a:pt x="246" y="697"/>
                  </a:lnTo>
                  <a:lnTo>
                    <a:pt x="14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699247" y="1981200"/>
            <a:ext cx="357747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>
              <a:buFontTx/>
              <a:buChar char="•"/>
            </a:pPr>
            <a:r>
              <a:rPr lang="en-US" altLang="ko-KR" sz="1600" dirty="0">
                <a:latin typeface="Consolas" panose="020B0609020204030204" pitchFamily="49" charset="0"/>
              </a:rPr>
              <a:t>while</a:t>
            </a:r>
            <a:r>
              <a:rPr lang="en-US" altLang="ko-KR" sz="1600" dirty="0">
                <a:latin typeface="Century Schoolbook" panose="02040604050505020304" pitchFamily="18" charset="0"/>
              </a:rPr>
              <a:t> </a:t>
            </a:r>
            <a:r>
              <a:rPr lang="ko-KR" altLang="en-US" sz="1600" dirty="0">
                <a:latin typeface="Century Schoolbook" panose="02040604050505020304" pitchFamily="18" charset="0"/>
              </a:rPr>
              <a:t>반복 구조를 이해하고 사용할 수 있다</a:t>
            </a:r>
            <a:r>
              <a:rPr lang="en-US" altLang="ko-KR" sz="1600" dirty="0">
                <a:latin typeface="Century Schoolbook" panose="02040604050505020304" pitchFamily="18" charset="0"/>
              </a:rPr>
              <a:t>.</a:t>
            </a:r>
          </a:p>
          <a:p>
            <a:pPr>
              <a:buFontTx/>
              <a:buChar char="•"/>
            </a:pPr>
            <a:r>
              <a:rPr lang="en-US" altLang="ko-KR" sz="1600" dirty="0">
                <a:latin typeface="Consolas" panose="020B0609020204030204" pitchFamily="49" charset="0"/>
              </a:rPr>
              <a:t>do-while</a:t>
            </a:r>
            <a:r>
              <a:rPr lang="en-US" altLang="ko-KR" sz="1600" dirty="0">
                <a:latin typeface="Century Schoolbook" panose="02040604050505020304" pitchFamily="18" charset="0"/>
              </a:rPr>
              <a:t> </a:t>
            </a:r>
            <a:r>
              <a:rPr lang="ko-KR" altLang="en-US" sz="1600" dirty="0">
                <a:latin typeface="Century Schoolbook" panose="02040604050505020304" pitchFamily="18" charset="0"/>
              </a:rPr>
              <a:t>반복 구조를 이해하고 사용할 수 있다</a:t>
            </a:r>
            <a:r>
              <a:rPr lang="en-US" altLang="ko-KR" sz="1600" dirty="0">
                <a:latin typeface="Century Schoolbook" panose="02040604050505020304" pitchFamily="18" charset="0"/>
              </a:rPr>
              <a:t>.</a:t>
            </a:r>
          </a:p>
          <a:p>
            <a:pPr>
              <a:buFontTx/>
              <a:buChar char="•"/>
            </a:pPr>
            <a:r>
              <a:rPr lang="en-US" altLang="ko-KR" sz="1600" dirty="0">
                <a:latin typeface="Consolas" panose="020B0609020204030204" pitchFamily="49" charset="0"/>
              </a:rPr>
              <a:t>for</a:t>
            </a:r>
            <a:r>
              <a:rPr lang="en-US" altLang="ko-KR" sz="1600" dirty="0">
                <a:latin typeface="Century Schoolbook" panose="02040604050505020304" pitchFamily="18" charset="0"/>
              </a:rPr>
              <a:t> </a:t>
            </a:r>
            <a:r>
              <a:rPr lang="ko-KR" altLang="en-US" sz="1600" dirty="0">
                <a:latin typeface="Century Schoolbook" panose="02040604050505020304" pitchFamily="18" charset="0"/>
              </a:rPr>
              <a:t>반복 구조를 이해하고 사용할 수 있다</a:t>
            </a:r>
            <a:r>
              <a:rPr lang="en-US" altLang="ko-KR" sz="1600" dirty="0">
                <a:latin typeface="Century Schoolbook" panose="02040604050505020304" pitchFamily="18" charset="0"/>
              </a:rPr>
              <a:t>. </a:t>
            </a:r>
          </a:p>
          <a:p>
            <a:pPr>
              <a:buFontTx/>
              <a:buChar char="•"/>
            </a:pPr>
            <a:r>
              <a:rPr lang="ko-KR" altLang="en-US" sz="1600" dirty="0">
                <a:latin typeface="Century Schoolbook" panose="02040604050505020304" pitchFamily="18" charset="0"/>
              </a:rPr>
              <a:t>중첩 반복 구조를 이해하고 사용할 수 있다</a:t>
            </a:r>
            <a:r>
              <a:rPr lang="en-US" altLang="ko-KR" sz="1600" dirty="0">
                <a:latin typeface="Century Schoolbook" panose="02040604050505020304" pitchFamily="18" charset="0"/>
              </a:rPr>
              <a:t>. </a:t>
            </a:r>
          </a:p>
          <a:p>
            <a:pPr>
              <a:buFontTx/>
              <a:buChar char="•"/>
            </a:pPr>
            <a:r>
              <a:rPr lang="ko-KR" altLang="en-US" sz="1600" dirty="0">
                <a:latin typeface="Century Schoolbook" panose="02040604050505020304" pitchFamily="18" charset="0"/>
              </a:rPr>
              <a:t>반복문에서의 </a:t>
            </a:r>
            <a:r>
              <a:rPr lang="en-US" altLang="ko-KR" sz="1600" dirty="0">
                <a:latin typeface="Consolas" panose="020B0609020204030204" pitchFamily="49" charset="0"/>
              </a:rPr>
              <a:t>break</a:t>
            </a:r>
            <a:r>
              <a:rPr lang="ko-KR" altLang="en-US" sz="1600" dirty="0">
                <a:latin typeface="Century Schoolbook" panose="02040604050505020304" pitchFamily="18" charset="0"/>
              </a:rPr>
              <a:t>와 </a:t>
            </a:r>
            <a:r>
              <a:rPr lang="en-US" altLang="ko-KR" sz="1600" dirty="0">
                <a:latin typeface="Consolas" panose="020B0609020204030204" pitchFamily="49" charset="0"/>
              </a:rPr>
              <a:t>continue</a:t>
            </a:r>
            <a:r>
              <a:rPr lang="en-US" altLang="ko-KR" sz="1600" dirty="0">
                <a:latin typeface="Century Schoolbook" panose="02040604050505020304" pitchFamily="18" charset="0"/>
              </a:rPr>
              <a:t> </a:t>
            </a:r>
            <a:r>
              <a:rPr lang="ko-KR" altLang="en-US" sz="1600" dirty="0">
                <a:latin typeface="Century Schoolbook" panose="02040604050505020304" pitchFamily="18" charset="0"/>
              </a:rPr>
              <a:t>사용법을 이해한다</a:t>
            </a:r>
            <a:r>
              <a:rPr lang="en-US" altLang="ko-KR" sz="1600" dirty="0">
                <a:latin typeface="Century Schoolbook" panose="02040604050505020304" pitchFamily="18" charset="0"/>
              </a:rPr>
              <a:t>. </a:t>
            </a:r>
            <a:endParaRPr lang="ko-KR" altLang="en-US" sz="1600" dirty="0">
              <a:latin typeface="Century Schoolbook" panose="02040604050505020304" pitchFamily="18" charset="0"/>
            </a:endParaRPr>
          </a:p>
        </p:txBody>
      </p: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5781675" y="4246563"/>
            <a:ext cx="1589088" cy="1616075"/>
            <a:chOff x="3208" y="1586"/>
            <a:chExt cx="1395" cy="1617"/>
          </a:xfrm>
        </p:grpSpPr>
        <p:sp>
          <p:nvSpPr>
            <p:cNvPr id="3080" name="Freeform 16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140 w 44"/>
                <a:gd name="T1" fmla="*/ 0 h 88"/>
                <a:gd name="T2" fmla="*/ 0 w 44"/>
                <a:gd name="T3" fmla="*/ 413 h 88"/>
                <a:gd name="T4" fmla="*/ 68 w 44"/>
                <a:gd name="T5" fmla="*/ 413 h 88"/>
                <a:gd name="T6" fmla="*/ 206 w 44"/>
                <a:gd name="T7" fmla="*/ 0 h 88"/>
                <a:gd name="T8" fmla="*/ 140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1" name="Freeform 17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293 w 92"/>
                <a:gd name="T1" fmla="*/ 0 h 73"/>
                <a:gd name="T2" fmla="*/ 0 w 92"/>
                <a:gd name="T3" fmla="*/ 521 h 73"/>
                <a:gd name="T4" fmla="*/ 60 w 92"/>
                <a:gd name="T5" fmla="*/ 521 h 73"/>
                <a:gd name="T6" fmla="*/ 400 w 92"/>
                <a:gd name="T7" fmla="*/ 34 h 73"/>
                <a:gd name="T8" fmla="*/ 293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2" name="Freeform 18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293 w 92"/>
                <a:gd name="T1" fmla="*/ 0 h 73"/>
                <a:gd name="T2" fmla="*/ 0 w 92"/>
                <a:gd name="T3" fmla="*/ 521 h 73"/>
                <a:gd name="T4" fmla="*/ 60 w 92"/>
                <a:gd name="T5" fmla="*/ 521 h 73"/>
                <a:gd name="T6" fmla="*/ 400 w 92"/>
                <a:gd name="T7" fmla="*/ 34 h 73"/>
                <a:gd name="T8" fmla="*/ 293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3" name="Freeform 19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87 w 88"/>
                <a:gd name="T1" fmla="*/ 0 h 83"/>
                <a:gd name="T2" fmla="*/ 362 w 88"/>
                <a:gd name="T3" fmla="*/ 495 h 83"/>
                <a:gd name="T4" fmla="*/ 321 w 88"/>
                <a:gd name="T5" fmla="*/ 612 h 83"/>
                <a:gd name="T6" fmla="*/ 0 w 88"/>
                <a:gd name="T7" fmla="*/ 35 h 83"/>
                <a:gd name="T8" fmla="*/ 87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4" name="Freeform 20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87 w 88"/>
                <a:gd name="T1" fmla="*/ 0 h 83"/>
                <a:gd name="T2" fmla="*/ 362 w 88"/>
                <a:gd name="T3" fmla="*/ 495 h 83"/>
                <a:gd name="T4" fmla="*/ 321 w 88"/>
                <a:gd name="T5" fmla="*/ 612 h 83"/>
                <a:gd name="T6" fmla="*/ 0 w 88"/>
                <a:gd name="T7" fmla="*/ 35 h 83"/>
                <a:gd name="T8" fmla="*/ 87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5" name="Freeform 21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29 w 532"/>
                <a:gd name="T1" fmla="*/ 302 h 304"/>
                <a:gd name="T2" fmla="*/ 0 w 532"/>
                <a:gd name="T3" fmla="*/ 918 h 304"/>
                <a:gd name="T4" fmla="*/ 0 w 532"/>
                <a:gd name="T5" fmla="*/ 1607 h 304"/>
                <a:gd name="T6" fmla="*/ 0 w 532"/>
                <a:gd name="T7" fmla="*/ 1958 h 304"/>
                <a:gd name="T8" fmla="*/ 2098 w 532"/>
                <a:gd name="T9" fmla="*/ 1958 h 304"/>
                <a:gd name="T10" fmla="*/ 2210 w 532"/>
                <a:gd name="T11" fmla="*/ 1436 h 304"/>
                <a:gd name="T12" fmla="*/ 2098 w 532"/>
                <a:gd name="T13" fmla="*/ 562 h 304"/>
                <a:gd name="T14" fmla="*/ 1872 w 532"/>
                <a:gd name="T15" fmla="*/ 88 h 304"/>
                <a:gd name="T16" fmla="*/ 838 w 532"/>
                <a:gd name="T17" fmla="*/ 0 h 304"/>
                <a:gd name="T18" fmla="*/ 256 w 532"/>
                <a:gd name="T19" fmla="*/ 0 h 304"/>
                <a:gd name="T20" fmla="*/ 29 w 532"/>
                <a:gd name="T21" fmla="*/ 302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6" name="Freeform 22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729 w 161"/>
                <a:gd name="T1" fmla="*/ 848 h 221"/>
                <a:gd name="T2" fmla="*/ 677 w 161"/>
                <a:gd name="T3" fmla="*/ 578 h 221"/>
                <a:gd name="T4" fmla="*/ 633 w 161"/>
                <a:gd name="T5" fmla="*/ 275 h 221"/>
                <a:gd name="T6" fmla="*/ 504 w 161"/>
                <a:gd name="T7" fmla="*/ 184 h 221"/>
                <a:gd name="T8" fmla="*/ 415 w 161"/>
                <a:gd name="T9" fmla="*/ 102 h 221"/>
                <a:gd name="T10" fmla="*/ 248 w 161"/>
                <a:gd name="T11" fmla="*/ 0 h 221"/>
                <a:gd name="T12" fmla="*/ 210 w 161"/>
                <a:gd name="T13" fmla="*/ 120 h 221"/>
                <a:gd name="T14" fmla="*/ 57 w 161"/>
                <a:gd name="T15" fmla="*/ 1 h 221"/>
                <a:gd name="T16" fmla="*/ 1 w 161"/>
                <a:gd name="T17" fmla="*/ 146 h 221"/>
                <a:gd name="T18" fmla="*/ 108 w 161"/>
                <a:gd name="T19" fmla="*/ 259 h 221"/>
                <a:gd name="T20" fmla="*/ 88 w 161"/>
                <a:gd name="T21" fmla="*/ 353 h 221"/>
                <a:gd name="T22" fmla="*/ 32 w 161"/>
                <a:gd name="T23" fmla="*/ 410 h 221"/>
                <a:gd name="T24" fmla="*/ 1 w 161"/>
                <a:gd name="T25" fmla="*/ 475 h 221"/>
                <a:gd name="T26" fmla="*/ 0 w 161"/>
                <a:gd name="T27" fmla="*/ 546 h 221"/>
                <a:gd name="T28" fmla="*/ 25 w 161"/>
                <a:gd name="T29" fmla="*/ 632 h 221"/>
                <a:gd name="T30" fmla="*/ 53 w 161"/>
                <a:gd name="T31" fmla="*/ 776 h 221"/>
                <a:gd name="T32" fmla="*/ 68 w 161"/>
                <a:gd name="T33" fmla="*/ 848 h 221"/>
                <a:gd name="T34" fmla="*/ 95 w 161"/>
                <a:gd name="T35" fmla="*/ 899 h 221"/>
                <a:gd name="T36" fmla="*/ 125 w 161"/>
                <a:gd name="T37" fmla="*/ 949 h 221"/>
                <a:gd name="T38" fmla="*/ 168 w 161"/>
                <a:gd name="T39" fmla="*/ 989 h 221"/>
                <a:gd name="T40" fmla="*/ 208 w 161"/>
                <a:gd name="T41" fmla="*/ 1024 h 221"/>
                <a:gd name="T42" fmla="*/ 266 w 161"/>
                <a:gd name="T43" fmla="*/ 1049 h 221"/>
                <a:gd name="T44" fmla="*/ 327 w 161"/>
                <a:gd name="T45" fmla="*/ 1068 h 221"/>
                <a:gd name="T46" fmla="*/ 394 w 161"/>
                <a:gd name="T47" fmla="*/ 1078 h 221"/>
                <a:gd name="T48" fmla="*/ 509 w 161"/>
                <a:gd name="T49" fmla="*/ 1293 h 221"/>
                <a:gd name="T50" fmla="*/ 748 w 161"/>
                <a:gd name="T51" fmla="*/ 922 h 221"/>
                <a:gd name="T52" fmla="*/ 729 w 161"/>
                <a:gd name="T53" fmla="*/ 848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7" name="Freeform 23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3830 w 1132"/>
                <a:gd name="T1" fmla="*/ 1056 h 1016"/>
                <a:gd name="T2" fmla="*/ 4038 w 1132"/>
                <a:gd name="T3" fmla="*/ 1211 h 1016"/>
                <a:gd name="T4" fmla="*/ 4221 w 1132"/>
                <a:gd name="T5" fmla="*/ 1376 h 1016"/>
                <a:gd name="T6" fmla="*/ 4370 w 1132"/>
                <a:gd name="T7" fmla="*/ 1604 h 1016"/>
                <a:gd name="T8" fmla="*/ 4458 w 1132"/>
                <a:gd name="T9" fmla="*/ 1936 h 1016"/>
                <a:gd name="T10" fmla="*/ 4607 w 1132"/>
                <a:gd name="T11" fmla="*/ 3272 h 1016"/>
                <a:gd name="T12" fmla="*/ 4675 w 1132"/>
                <a:gd name="T13" fmla="*/ 4693 h 1016"/>
                <a:gd name="T14" fmla="*/ 4493 w 1132"/>
                <a:gd name="T15" fmla="*/ 5682 h 1016"/>
                <a:gd name="T16" fmla="*/ 4444 w 1132"/>
                <a:gd name="T17" fmla="*/ 5968 h 1016"/>
                <a:gd name="T18" fmla="*/ 4334 w 1132"/>
                <a:gd name="T19" fmla="*/ 6163 h 1016"/>
                <a:gd name="T20" fmla="*/ 4170 w 1132"/>
                <a:gd name="T21" fmla="*/ 6238 h 1016"/>
                <a:gd name="T22" fmla="*/ 3974 w 1132"/>
                <a:gd name="T23" fmla="*/ 6438 h 1016"/>
                <a:gd name="T24" fmla="*/ 3605 w 1132"/>
                <a:gd name="T25" fmla="*/ 5710 h 1016"/>
                <a:gd name="T26" fmla="*/ 3010 w 1132"/>
                <a:gd name="T27" fmla="*/ 5663 h 1016"/>
                <a:gd name="T28" fmla="*/ 2086 w 1132"/>
                <a:gd name="T29" fmla="*/ 5783 h 1016"/>
                <a:gd name="T30" fmla="*/ 1864 w 1132"/>
                <a:gd name="T31" fmla="*/ 5828 h 1016"/>
                <a:gd name="T32" fmla="*/ 1688 w 1132"/>
                <a:gd name="T33" fmla="*/ 5686 h 1016"/>
                <a:gd name="T34" fmla="*/ 1617 w 1132"/>
                <a:gd name="T35" fmla="*/ 5349 h 1016"/>
                <a:gd name="T36" fmla="*/ 1709 w 1132"/>
                <a:gd name="T37" fmla="*/ 4815 h 1016"/>
                <a:gd name="T38" fmla="*/ 1842 w 1132"/>
                <a:gd name="T39" fmla="*/ 3192 h 1016"/>
                <a:gd name="T40" fmla="*/ 1373 w 1132"/>
                <a:gd name="T41" fmla="*/ 2587 h 1016"/>
                <a:gd name="T42" fmla="*/ 649 w 1132"/>
                <a:gd name="T43" fmla="*/ 1892 h 1016"/>
                <a:gd name="T44" fmla="*/ 240 w 1132"/>
                <a:gd name="T45" fmla="*/ 1058 h 1016"/>
                <a:gd name="T46" fmla="*/ 0 w 1132"/>
                <a:gd name="T47" fmla="*/ 457 h 1016"/>
                <a:gd name="T48" fmla="*/ 416 w 1132"/>
                <a:gd name="T49" fmla="*/ 3 h 1016"/>
                <a:gd name="T50" fmla="*/ 996 w 1132"/>
                <a:gd name="T51" fmla="*/ 812 h 1016"/>
                <a:gd name="T52" fmla="*/ 1309 w 1132"/>
                <a:gd name="T53" fmla="*/ 1038 h 1016"/>
                <a:gd name="T54" fmla="*/ 1435 w 1132"/>
                <a:gd name="T55" fmla="*/ 1265 h 1016"/>
                <a:gd name="T56" fmla="*/ 1505 w 1132"/>
                <a:gd name="T57" fmla="*/ 1282 h 1016"/>
                <a:gd name="T58" fmla="*/ 1584 w 1132"/>
                <a:gd name="T59" fmla="*/ 1303 h 1016"/>
                <a:gd name="T60" fmla="*/ 1655 w 1132"/>
                <a:gd name="T61" fmla="*/ 1319 h 1016"/>
                <a:gd name="T62" fmla="*/ 1762 w 1132"/>
                <a:gd name="T63" fmla="*/ 1265 h 1016"/>
                <a:gd name="T64" fmla="*/ 1924 w 1132"/>
                <a:gd name="T65" fmla="*/ 1147 h 1016"/>
                <a:gd name="T66" fmla="*/ 2081 w 1132"/>
                <a:gd name="T67" fmla="*/ 1056 h 1016"/>
                <a:gd name="T68" fmla="*/ 2256 w 1132"/>
                <a:gd name="T69" fmla="*/ 989 h 1016"/>
                <a:gd name="T70" fmla="*/ 2531 w 1132"/>
                <a:gd name="T71" fmla="*/ 848 h 1016"/>
                <a:gd name="T72" fmla="*/ 2764 w 1132"/>
                <a:gd name="T73" fmla="*/ 778 h 1016"/>
                <a:gd name="T74" fmla="*/ 2832 w 1132"/>
                <a:gd name="T75" fmla="*/ 778 h 1016"/>
                <a:gd name="T76" fmla="*/ 2952 w 1132"/>
                <a:gd name="T77" fmla="*/ 778 h 1016"/>
                <a:gd name="T78" fmla="*/ 3100 w 1132"/>
                <a:gd name="T79" fmla="*/ 788 h 1016"/>
                <a:gd name="T80" fmla="*/ 3256 w 1132"/>
                <a:gd name="T81" fmla="*/ 788 h 1016"/>
                <a:gd name="T82" fmla="*/ 3400 w 1132"/>
                <a:gd name="T83" fmla="*/ 797 h 1016"/>
                <a:gd name="T84" fmla="*/ 3513 w 1132"/>
                <a:gd name="T85" fmla="*/ 797 h 1016"/>
                <a:gd name="T86" fmla="*/ 3572 w 1132"/>
                <a:gd name="T87" fmla="*/ 797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8" name="Freeform 24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991 w 271"/>
                <a:gd name="T1" fmla="*/ 1036 h 365"/>
                <a:gd name="T2" fmla="*/ 1065 w 271"/>
                <a:gd name="T3" fmla="*/ 1095 h 365"/>
                <a:gd name="T4" fmla="*/ 1078 w 271"/>
                <a:gd name="T5" fmla="*/ 1248 h 365"/>
                <a:gd name="T6" fmla="*/ 1066 w 271"/>
                <a:gd name="T7" fmla="*/ 1327 h 365"/>
                <a:gd name="T8" fmla="*/ 1053 w 271"/>
                <a:gd name="T9" fmla="*/ 1392 h 365"/>
                <a:gd name="T10" fmla="*/ 1052 w 271"/>
                <a:gd name="T11" fmla="*/ 1432 h 365"/>
                <a:gd name="T12" fmla="*/ 1045 w 271"/>
                <a:gd name="T13" fmla="*/ 1473 h 365"/>
                <a:gd name="T14" fmla="*/ 1034 w 271"/>
                <a:gd name="T15" fmla="*/ 1499 h 365"/>
                <a:gd name="T16" fmla="*/ 1015 w 271"/>
                <a:gd name="T17" fmla="*/ 1523 h 365"/>
                <a:gd name="T18" fmla="*/ 986 w 271"/>
                <a:gd name="T19" fmla="*/ 1558 h 365"/>
                <a:gd name="T20" fmla="*/ 938 w 271"/>
                <a:gd name="T21" fmla="*/ 1612 h 365"/>
                <a:gd name="T22" fmla="*/ 929 w 271"/>
                <a:gd name="T23" fmla="*/ 1731 h 365"/>
                <a:gd name="T24" fmla="*/ 905 w 271"/>
                <a:gd name="T25" fmla="*/ 2027 h 365"/>
                <a:gd name="T26" fmla="*/ 756 w 271"/>
                <a:gd name="T27" fmla="*/ 2193 h 365"/>
                <a:gd name="T28" fmla="*/ 550 w 271"/>
                <a:gd name="T29" fmla="*/ 2401 h 365"/>
                <a:gd name="T30" fmla="*/ 293 w 271"/>
                <a:gd name="T31" fmla="*/ 2320 h 365"/>
                <a:gd name="T32" fmla="*/ 184 w 271"/>
                <a:gd name="T33" fmla="*/ 1976 h 365"/>
                <a:gd name="T34" fmla="*/ 107 w 271"/>
                <a:gd name="T35" fmla="*/ 1731 h 365"/>
                <a:gd name="T36" fmla="*/ 107 w 271"/>
                <a:gd name="T37" fmla="*/ 1662 h 365"/>
                <a:gd name="T38" fmla="*/ 61 w 271"/>
                <a:gd name="T39" fmla="*/ 1600 h 365"/>
                <a:gd name="T40" fmla="*/ 27 w 271"/>
                <a:gd name="T41" fmla="*/ 1530 h 365"/>
                <a:gd name="T42" fmla="*/ 2 w 271"/>
                <a:gd name="T43" fmla="*/ 1460 h 365"/>
                <a:gd name="T44" fmla="*/ 0 w 271"/>
                <a:gd name="T45" fmla="*/ 1378 h 365"/>
                <a:gd name="T46" fmla="*/ 0 w 271"/>
                <a:gd name="T47" fmla="*/ 1294 h 365"/>
                <a:gd name="T48" fmla="*/ 2 w 271"/>
                <a:gd name="T49" fmla="*/ 1199 h 365"/>
                <a:gd name="T50" fmla="*/ 21 w 271"/>
                <a:gd name="T51" fmla="*/ 1113 h 365"/>
                <a:gd name="T52" fmla="*/ 34 w 271"/>
                <a:gd name="T53" fmla="*/ 1012 h 365"/>
                <a:gd name="T54" fmla="*/ 117 w 271"/>
                <a:gd name="T55" fmla="*/ 1067 h 365"/>
                <a:gd name="T56" fmla="*/ 117 w 271"/>
                <a:gd name="T57" fmla="*/ 798 h 365"/>
                <a:gd name="T58" fmla="*/ 93 w 271"/>
                <a:gd name="T59" fmla="*/ 387 h 365"/>
                <a:gd name="T60" fmla="*/ 350 w 271"/>
                <a:gd name="T61" fmla="*/ 2 h 365"/>
                <a:gd name="T62" fmla="*/ 651 w 271"/>
                <a:gd name="T63" fmla="*/ 0 h 365"/>
                <a:gd name="T64" fmla="*/ 986 w 271"/>
                <a:gd name="T65" fmla="*/ 369 h 365"/>
                <a:gd name="T66" fmla="*/ 991 w 271"/>
                <a:gd name="T67" fmla="*/ 1036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9" name="Freeform 25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762 w 272"/>
                <a:gd name="T1" fmla="*/ 140 h 214"/>
                <a:gd name="T2" fmla="*/ 968 w 272"/>
                <a:gd name="T3" fmla="*/ 319 h 214"/>
                <a:gd name="T4" fmla="*/ 1040 w 272"/>
                <a:gd name="T5" fmla="*/ 391 h 214"/>
                <a:gd name="T6" fmla="*/ 1096 w 272"/>
                <a:gd name="T7" fmla="*/ 473 h 214"/>
                <a:gd name="T8" fmla="*/ 1139 w 272"/>
                <a:gd name="T9" fmla="*/ 553 h 214"/>
                <a:gd name="T10" fmla="*/ 1152 w 272"/>
                <a:gd name="T11" fmla="*/ 623 h 214"/>
                <a:gd name="T12" fmla="*/ 1163 w 272"/>
                <a:gd name="T13" fmla="*/ 722 h 214"/>
                <a:gd name="T14" fmla="*/ 1152 w 272"/>
                <a:gd name="T15" fmla="*/ 818 h 214"/>
                <a:gd name="T16" fmla="*/ 1128 w 272"/>
                <a:gd name="T17" fmla="*/ 922 h 214"/>
                <a:gd name="T18" fmla="*/ 1102 w 272"/>
                <a:gd name="T19" fmla="*/ 1053 h 214"/>
                <a:gd name="T20" fmla="*/ 1090 w 272"/>
                <a:gd name="T21" fmla="*/ 1215 h 214"/>
                <a:gd name="T22" fmla="*/ 1090 w 272"/>
                <a:gd name="T23" fmla="*/ 1355 h 214"/>
                <a:gd name="T24" fmla="*/ 1009 w 272"/>
                <a:gd name="T25" fmla="*/ 1381 h 214"/>
                <a:gd name="T26" fmla="*/ 948 w 272"/>
                <a:gd name="T27" fmla="*/ 1150 h 214"/>
                <a:gd name="T28" fmla="*/ 920 w 272"/>
                <a:gd name="T29" fmla="*/ 956 h 214"/>
                <a:gd name="T30" fmla="*/ 921 w 272"/>
                <a:gd name="T31" fmla="*/ 762 h 214"/>
                <a:gd name="T32" fmla="*/ 966 w 272"/>
                <a:gd name="T33" fmla="*/ 529 h 214"/>
                <a:gd name="T34" fmla="*/ 792 w 272"/>
                <a:gd name="T35" fmla="*/ 359 h 214"/>
                <a:gd name="T36" fmla="*/ 552 w 272"/>
                <a:gd name="T37" fmla="*/ 359 h 214"/>
                <a:gd name="T38" fmla="*/ 503 w 272"/>
                <a:gd name="T39" fmla="*/ 390 h 214"/>
                <a:gd name="T40" fmla="*/ 467 w 272"/>
                <a:gd name="T41" fmla="*/ 419 h 214"/>
                <a:gd name="T42" fmla="*/ 422 w 272"/>
                <a:gd name="T43" fmla="*/ 454 h 214"/>
                <a:gd name="T44" fmla="*/ 387 w 272"/>
                <a:gd name="T45" fmla="*/ 475 h 214"/>
                <a:gd name="T46" fmla="*/ 337 w 272"/>
                <a:gd name="T47" fmla="*/ 501 h 214"/>
                <a:gd name="T48" fmla="*/ 299 w 272"/>
                <a:gd name="T49" fmla="*/ 529 h 214"/>
                <a:gd name="T50" fmla="*/ 255 w 272"/>
                <a:gd name="T51" fmla="*/ 553 h 214"/>
                <a:gd name="T52" fmla="*/ 204 w 272"/>
                <a:gd name="T53" fmla="*/ 561 h 214"/>
                <a:gd name="T54" fmla="*/ 144 w 272"/>
                <a:gd name="T55" fmla="*/ 623 h 214"/>
                <a:gd name="T56" fmla="*/ 177 w 272"/>
                <a:gd name="T57" fmla="*/ 777 h 214"/>
                <a:gd name="T58" fmla="*/ 192 w 272"/>
                <a:gd name="T59" fmla="*/ 894 h 214"/>
                <a:gd name="T60" fmla="*/ 192 w 272"/>
                <a:gd name="T61" fmla="*/ 1012 h 214"/>
                <a:gd name="T62" fmla="*/ 170 w 272"/>
                <a:gd name="T63" fmla="*/ 1153 h 214"/>
                <a:gd name="T64" fmla="*/ 170 w 272"/>
                <a:gd name="T65" fmla="*/ 1381 h 214"/>
                <a:gd name="T66" fmla="*/ 89 w 272"/>
                <a:gd name="T67" fmla="*/ 1242 h 214"/>
                <a:gd name="T68" fmla="*/ 37 w 272"/>
                <a:gd name="T69" fmla="*/ 1053 h 214"/>
                <a:gd name="T70" fmla="*/ 26 w 272"/>
                <a:gd name="T71" fmla="*/ 965 h 214"/>
                <a:gd name="T72" fmla="*/ 2 w 272"/>
                <a:gd name="T73" fmla="*/ 871 h 214"/>
                <a:gd name="T74" fmla="*/ 0 w 272"/>
                <a:gd name="T75" fmla="*/ 789 h 214"/>
                <a:gd name="T76" fmla="*/ 0 w 272"/>
                <a:gd name="T77" fmla="*/ 699 h 214"/>
                <a:gd name="T78" fmla="*/ 2 w 272"/>
                <a:gd name="T79" fmla="*/ 619 h 214"/>
                <a:gd name="T80" fmla="*/ 29 w 272"/>
                <a:gd name="T81" fmla="*/ 561 h 214"/>
                <a:gd name="T82" fmla="*/ 68 w 272"/>
                <a:gd name="T83" fmla="*/ 509 h 214"/>
                <a:gd name="T84" fmla="*/ 134 w 272"/>
                <a:gd name="T85" fmla="*/ 489 h 214"/>
                <a:gd name="T86" fmla="*/ 144 w 272"/>
                <a:gd name="T87" fmla="*/ 306 h 214"/>
                <a:gd name="T88" fmla="*/ 265 w 272"/>
                <a:gd name="T89" fmla="*/ 88 h 214"/>
                <a:gd name="T90" fmla="*/ 521 w 272"/>
                <a:gd name="T91" fmla="*/ 0 h 214"/>
                <a:gd name="T92" fmla="*/ 762 w 272"/>
                <a:gd name="T93" fmla="*/ 140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0" name="Freeform 26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313 w 99"/>
                <a:gd name="T1" fmla="*/ 474 h 304"/>
                <a:gd name="T2" fmla="*/ 313 w 99"/>
                <a:gd name="T3" fmla="*/ 779 h 304"/>
                <a:gd name="T4" fmla="*/ 391 w 99"/>
                <a:gd name="T5" fmla="*/ 984 h 304"/>
                <a:gd name="T6" fmla="*/ 388 w 99"/>
                <a:gd name="T7" fmla="*/ 1230 h 304"/>
                <a:gd name="T8" fmla="*/ 388 w 99"/>
                <a:gd name="T9" fmla="*/ 1601 h 304"/>
                <a:gd name="T10" fmla="*/ 313 w 99"/>
                <a:gd name="T11" fmla="*/ 1707 h 304"/>
                <a:gd name="T12" fmla="*/ 212 w 99"/>
                <a:gd name="T13" fmla="*/ 1804 h 304"/>
                <a:gd name="T14" fmla="*/ 183 w 99"/>
                <a:gd name="T15" fmla="*/ 1958 h 304"/>
                <a:gd name="T16" fmla="*/ 48 w 99"/>
                <a:gd name="T17" fmla="*/ 1958 h 304"/>
                <a:gd name="T18" fmla="*/ 0 w 99"/>
                <a:gd name="T19" fmla="*/ 1804 h 304"/>
                <a:gd name="T20" fmla="*/ 135 w 99"/>
                <a:gd name="T21" fmla="*/ 1773 h 304"/>
                <a:gd name="T22" fmla="*/ 61 w 99"/>
                <a:gd name="T23" fmla="*/ 1714 h 304"/>
                <a:gd name="T24" fmla="*/ 1 w 99"/>
                <a:gd name="T25" fmla="*/ 1714 h 304"/>
                <a:gd name="T26" fmla="*/ 1 w 99"/>
                <a:gd name="T27" fmla="*/ 1601 h 304"/>
                <a:gd name="T28" fmla="*/ 70 w 99"/>
                <a:gd name="T29" fmla="*/ 1621 h 304"/>
                <a:gd name="T30" fmla="*/ 203 w 99"/>
                <a:gd name="T31" fmla="*/ 1610 h 304"/>
                <a:gd name="T32" fmla="*/ 203 w 99"/>
                <a:gd name="T33" fmla="*/ 1506 h 304"/>
                <a:gd name="T34" fmla="*/ 95 w 99"/>
                <a:gd name="T35" fmla="*/ 1506 h 304"/>
                <a:gd name="T36" fmla="*/ 0 w 99"/>
                <a:gd name="T37" fmla="*/ 1464 h 304"/>
                <a:gd name="T38" fmla="*/ 0 w 99"/>
                <a:gd name="T39" fmla="*/ 1318 h 304"/>
                <a:gd name="T40" fmla="*/ 78 w 99"/>
                <a:gd name="T41" fmla="*/ 1303 h 304"/>
                <a:gd name="T42" fmla="*/ 169 w 99"/>
                <a:gd name="T43" fmla="*/ 1425 h 304"/>
                <a:gd name="T44" fmla="*/ 234 w 99"/>
                <a:gd name="T45" fmla="*/ 1376 h 304"/>
                <a:gd name="T46" fmla="*/ 183 w 99"/>
                <a:gd name="T47" fmla="*/ 1230 h 304"/>
                <a:gd name="T48" fmla="*/ 251 w 99"/>
                <a:gd name="T49" fmla="*/ 1178 h 304"/>
                <a:gd name="T50" fmla="*/ 203 w 99"/>
                <a:gd name="T51" fmla="*/ 1088 h 304"/>
                <a:gd name="T52" fmla="*/ 234 w 99"/>
                <a:gd name="T53" fmla="*/ 962 h 304"/>
                <a:gd name="T54" fmla="*/ 135 w 99"/>
                <a:gd name="T55" fmla="*/ 962 h 304"/>
                <a:gd name="T56" fmla="*/ 183 w 99"/>
                <a:gd name="T57" fmla="*/ 871 h 304"/>
                <a:gd name="T58" fmla="*/ 251 w 99"/>
                <a:gd name="T59" fmla="*/ 871 h 304"/>
                <a:gd name="T60" fmla="*/ 313 w 99"/>
                <a:gd name="T61" fmla="*/ 889 h 304"/>
                <a:gd name="T62" fmla="*/ 269 w 99"/>
                <a:gd name="T63" fmla="*/ 699 h 304"/>
                <a:gd name="T64" fmla="*/ 183 w 99"/>
                <a:gd name="T65" fmla="*/ 652 h 304"/>
                <a:gd name="T66" fmla="*/ 48 w 99"/>
                <a:gd name="T67" fmla="*/ 652 h 304"/>
                <a:gd name="T68" fmla="*/ 27 w 99"/>
                <a:gd name="T69" fmla="*/ 534 h 304"/>
                <a:gd name="T70" fmla="*/ 27 w 99"/>
                <a:gd name="T71" fmla="*/ 335 h 304"/>
                <a:gd name="T72" fmla="*/ 4 w 99"/>
                <a:gd name="T73" fmla="*/ 146 h 304"/>
                <a:gd name="T74" fmla="*/ 95 w 99"/>
                <a:gd name="T75" fmla="*/ 0 h 304"/>
                <a:gd name="T76" fmla="*/ 185 w 99"/>
                <a:gd name="T77" fmla="*/ 25 h 304"/>
                <a:gd name="T78" fmla="*/ 256 w 99"/>
                <a:gd name="T79" fmla="*/ 40 h 304"/>
                <a:gd name="T80" fmla="*/ 302 w 99"/>
                <a:gd name="T81" fmla="*/ 65 h 304"/>
                <a:gd name="T82" fmla="*/ 335 w 99"/>
                <a:gd name="T83" fmla="*/ 104 h 304"/>
                <a:gd name="T84" fmla="*/ 349 w 99"/>
                <a:gd name="T85" fmla="*/ 160 h 304"/>
                <a:gd name="T86" fmla="*/ 349 w 99"/>
                <a:gd name="T87" fmla="*/ 230 h 304"/>
                <a:gd name="T88" fmla="*/ 335 w 99"/>
                <a:gd name="T89" fmla="*/ 334 h 304"/>
                <a:gd name="T90" fmla="*/ 313 w 99"/>
                <a:gd name="T91" fmla="*/ 474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1" name="Freeform 27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93 w 33"/>
                <a:gd name="T1" fmla="*/ 34 h 81"/>
                <a:gd name="T2" fmla="*/ 165 w 33"/>
                <a:gd name="T3" fmla="*/ 168 h 81"/>
                <a:gd name="T4" fmla="*/ 123 w 33"/>
                <a:gd name="T5" fmla="*/ 318 h 81"/>
                <a:gd name="T6" fmla="*/ 183 w 33"/>
                <a:gd name="T7" fmla="*/ 416 h 81"/>
                <a:gd name="T8" fmla="*/ 183 w 33"/>
                <a:gd name="T9" fmla="*/ 543 h 81"/>
                <a:gd name="T10" fmla="*/ 93 w 33"/>
                <a:gd name="T11" fmla="*/ 513 h 81"/>
                <a:gd name="T12" fmla="*/ 0 w 33"/>
                <a:gd name="T13" fmla="*/ 525 h 81"/>
                <a:gd name="T14" fmla="*/ 0 w 33"/>
                <a:gd name="T15" fmla="*/ 337 h 81"/>
                <a:gd name="T16" fmla="*/ 32 w 33"/>
                <a:gd name="T17" fmla="*/ 168 h 81"/>
                <a:gd name="T18" fmla="*/ 3 w 33"/>
                <a:gd name="T19" fmla="*/ 0 h 81"/>
                <a:gd name="T20" fmla="*/ 28 w 33"/>
                <a:gd name="T21" fmla="*/ 1 h 81"/>
                <a:gd name="T22" fmla="*/ 50 w 33"/>
                <a:gd name="T23" fmla="*/ 2 h 81"/>
                <a:gd name="T24" fmla="*/ 77 w 33"/>
                <a:gd name="T25" fmla="*/ 29 h 81"/>
                <a:gd name="T26" fmla="*/ 93 w 33"/>
                <a:gd name="T27" fmla="*/ 34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2" name="Freeform 28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125 w 30"/>
                <a:gd name="T1" fmla="*/ 0 h 84"/>
                <a:gd name="T2" fmla="*/ 33 w 30"/>
                <a:gd name="T3" fmla="*/ 34 h 84"/>
                <a:gd name="T4" fmla="*/ 0 w 30"/>
                <a:gd name="T5" fmla="*/ 197 h 84"/>
                <a:gd name="T6" fmla="*/ 86 w 30"/>
                <a:gd name="T7" fmla="*/ 107 h 84"/>
                <a:gd name="T8" fmla="*/ 61 w 30"/>
                <a:gd name="T9" fmla="*/ 307 h 84"/>
                <a:gd name="T10" fmla="*/ 0 w 30"/>
                <a:gd name="T11" fmla="*/ 315 h 84"/>
                <a:gd name="T12" fmla="*/ 0 w 30"/>
                <a:gd name="T13" fmla="*/ 523 h 84"/>
                <a:gd name="T14" fmla="*/ 61 w 30"/>
                <a:gd name="T15" fmla="*/ 532 h 84"/>
                <a:gd name="T16" fmla="*/ 86 w 30"/>
                <a:gd name="T17" fmla="*/ 391 h 84"/>
                <a:gd name="T18" fmla="*/ 138 w 30"/>
                <a:gd name="T19" fmla="*/ 218 h 84"/>
                <a:gd name="T20" fmla="*/ 125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3" name="Freeform 29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1372 w 353"/>
                <a:gd name="T1" fmla="*/ 0 h 672"/>
                <a:gd name="T2" fmla="*/ 1275 w 353"/>
                <a:gd name="T3" fmla="*/ 373 h 672"/>
                <a:gd name="T4" fmla="*/ 1043 w 353"/>
                <a:gd name="T5" fmla="*/ 572 h 672"/>
                <a:gd name="T6" fmla="*/ 863 w 353"/>
                <a:gd name="T7" fmla="*/ 632 h 672"/>
                <a:gd name="T8" fmla="*/ 731 w 353"/>
                <a:gd name="T9" fmla="*/ 499 h 672"/>
                <a:gd name="T10" fmla="*/ 670 w 353"/>
                <a:gd name="T11" fmla="*/ 331 h 672"/>
                <a:gd name="T12" fmla="*/ 580 w 353"/>
                <a:gd name="T13" fmla="*/ 718 h 672"/>
                <a:gd name="T14" fmla="*/ 233 w 353"/>
                <a:gd name="T15" fmla="*/ 1717 h 672"/>
                <a:gd name="T16" fmla="*/ 78 w 353"/>
                <a:gd name="T17" fmla="*/ 3280 h 672"/>
                <a:gd name="T18" fmla="*/ 0 w 353"/>
                <a:gd name="T19" fmla="*/ 4403 h 672"/>
                <a:gd name="T20" fmla="*/ 399 w 353"/>
                <a:gd name="T21" fmla="*/ 3305 h 672"/>
                <a:gd name="T22" fmla="*/ 863 w 353"/>
                <a:gd name="T23" fmla="*/ 1408 h 672"/>
                <a:gd name="T24" fmla="*/ 965 w 353"/>
                <a:gd name="T25" fmla="*/ 997 h 672"/>
                <a:gd name="T26" fmla="*/ 1187 w 353"/>
                <a:gd name="T27" fmla="*/ 660 h 672"/>
                <a:gd name="T28" fmla="*/ 1353 w 353"/>
                <a:gd name="T29" fmla="*/ 454 h 672"/>
                <a:gd name="T30" fmla="*/ 1445 w 353"/>
                <a:gd name="T31" fmla="*/ 308 h 672"/>
                <a:gd name="T32" fmla="*/ 1372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4" name="Freeform 30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223 w 103"/>
                <a:gd name="T1" fmla="*/ 627 h 140"/>
                <a:gd name="T2" fmla="*/ 0 w 103"/>
                <a:gd name="T3" fmla="*/ 1083 h 140"/>
                <a:gd name="T4" fmla="*/ 0 w 103"/>
                <a:gd name="T5" fmla="*/ 743 h 140"/>
                <a:gd name="T6" fmla="*/ 256 w 103"/>
                <a:gd name="T7" fmla="*/ 356 h 140"/>
                <a:gd name="T8" fmla="*/ 377 w 103"/>
                <a:gd name="T9" fmla="*/ 0 h 140"/>
                <a:gd name="T10" fmla="*/ 386 w 103"/>
                <a:gd name="T11" fmla="*/ 331 h 140"/>
                <a:gd name="T12" fmla="*/ 223 w 103"/>
                <a:gd name="T13" fmla="*/ 627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5" name="Freeform 31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789 w 192"/>
                <a:gd name="T1" fmla="*/ 26 h 508"/>
                <a:gd name="T2" fmla="*/ 789 w 192"/>
                <a:gd name="T3" fmla="*/ 303 h 508"/>
                <a:gd name="T4" fmla="*/ 388 w 192"/>
                <a:gd name="T5" fmla="*/ 2043 h 508"/>
                <a:gd name="T6" fmla="*/ 206 w 192"/>
                <a:gd name="T7" fmla="*/ 2545 h 508"/>
                <a:gd name="T8" fmla="*/ 0 w 192"/>
                <a:gd name="T9" fmla="*/ 3187 h 508"/>
                <a:gd name="T10" fmla="*/ 0 w 192"/>
                <a:gd name="T11" fmla="*/ 2306 h 508"/>
                <a:gd name="T12" fmla="*/ 200 w 192"/>
                <a:gd name="T13" fmla="*/ 1673 h 508"/>
                <a:gd name="T14" fmla="*/ 343 w 192"/>
                <a:gd name="T15" fmla="*/ 1656 h 508"/>
                <a:gd name="T16" fmla="*/ 343 w 192"/>
                <a:gd name="T17" fmla="*/ 1337 h 508"/>
                <a:gd name="T18" fmla="*/ 343 w 192"/>
                <a:gd name="T19" fmla="*/ 911 h 508"/>
                <a:gd name="T20" fmla="*/ 362 w 192"/>
                <a:gd name="T21" fmla="*/ 594 h 508"/>
                <a:gd name="T22" fmla="*/ 524 w 192"/>
                <a:gd name="T23" fmla="*/ 244 h 508"/>
                <a:gd name="T24" fmla="*/ 623 w 192"/>
                <a:gd name="T25" fmla="*/ 188 h 508"/>
                <a:gd name="T26" fmla="*/ 660 w 192"/>
                <a:gd name="T27" fmla="*/ 0 h 508"/>
                <a:gd name="T28" fmla="*/ 789 w 192"/>
                <a:gd name="T29" fmla="*/ 26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6" name="Freeform 32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307 w 65"/>
                <a:gd name="T1" fmla="*/ 190 h 90"/>
                <a:gd name="T2" fmla="*/ 147 w 65"/>
                <a:gd name="T3" fmla="*/ 334 h 90"/>
                <a:gd name="T4" fmla="*/ 0 w 65"/>
                <a:gd name="T5" fmla="*/ 579 h 90"/>
                <a:gd name="T6" fmla="*/ 90 w 65"/>
                <a:gd name="T7" fmla="*/ 75 h 90"/>
                <a:gd name="T8" fmla="*/ 195 w 65"/>
                <a:gd name="T9" fmla="*/ 0 h 90"/>
                <a:gd name="T10" fmla="*/ 307 w 65"/>
                <a:gd name="T11" fmla="*/ 19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7" name="Freeform 33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965 w 225"/>
                <a:gd name="T1" fmla="*/ 89 h 594"/>
                <a:gd name="T2" fmla="*/ 702 w 225"/>
                <a:gd name="T3" fmla="*/ 0 h 594"/>
                <a:gd name="T4" fmla="*/ 632 w 225"/>
                <a:gd name="T5" fmla="*/ 270 h 594"/>
                <a:gd name="T6" fmla="*/ 655 w 225"/>
                <a:gd name="T7" fmla="*/ 456 h 594"/>
                <a:gd name="T8" fmla="*/ 366 w 225"/>
                <a:gd name="T9" fmla="*/ 1222 h 594"/>
                <a:gd name="T10" fmla="*/ 68 w 225"/>
                <a:gd name="T11" fmla="*/ 2485 h 594"/>
                <a:gd name="T12" fmla="*/ 0 w 225"/>
                <a:gd name="T13" fmla="*/ 3781 h 594"/>
                <a:gd name="T14" fmla="*/ 402 w 225"/>
                <a:gd name="T15" fmla="*/ 2778 h 594"/>
                <a:gd name="T16" fmla="*/ 779 w 225"/>
                <a:gd name="T17" fmla="*/ 470 h 594"/>
                <a:gd name="T18" fmla="*/ 864 w 225"/>
                <a:gd name="T19" fmla="*/ 384 h 594"/>
                <a:gd name="T20" fmla="*/ 965 w 225"/>
                <a:gd name="T21" fmla="*/ 89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8" name="Freeform 34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831 w 295"/>
                <a:gd name="T1" fmla="*/ 721 h 210"/>
                <a:gd name="T2" fmla="*/ 578 w 295"/>
                <a:gd name="T3" fmla="*/ 296 h 210"/>
                <a:gd name="T4" fmla="*/ 439 w 295"/>
                <a:gd name="T5" fmla="*/ 254 h 210"/>
                <a:gd name="T6" fmla="*/ 306 w 295"/>
                <a:gd name="T7" fmla="*/ 0 h 210"/>
                <a:gd name="T8" fmla="*/ 163 w 295"/>
                <a:gd name="T9" fmla="*/ 0 h 210"/>
                <a:gd name="T10" fmla="*/ 0 w 295"/>
                <a:gd name="T11" fmla="*/ 315 h 210"/>
                <a:gd name="T12" fmla="*/ 70 w 295"/>
                <a:gd name="T13" fmla="*/ 403 h 210"/>
                <a:gd name="T14" fmla="*/ 235 w 295"/>
                <a:gd name="T15" fmla="*/ 358 h 210"/>
                <a:gd name="T16" fmla="*/ 306 w 295"/>
                <a:gd name="T17" fmla="*/ 197 h 210"/>
                <a:gd name="T18" fmla="*/ 367 w 295"/>
                <a:gd name="T19" fmla="*/ 335 h 210"/>
                <a:gd name="T20" fmla="*/ 367 w 295"/>
                <a:gd name="T21" fmla="*/ 676 h 210"/>
                <a:gd name="T22" fmla="*/ 468 w 295"/>
                <a:gd name="T23" fmla="*/ 721 h 210"/>
                <a:gd name="T24" fmla="*/ 468 w 295"/>
                <a:gd name="T25" fmla="*/ 426 h 210"/>
                <a:gd name="T26" fmla="*/ 626 w 295"/>
                <a:gd name="T27" fmla="*/ 560 h 210"/>
                <a:gd name="T28" fmla="*/ 594 w 295"/>
                <a:gd name="T29" fmla="*/ 921 h 210"/>
                <a:gd name="T30" fmla="*/ 626 w 295"/>
                <a:gd name="T31" fmla="*/ 1055 h 210"/>
                <a:gd name="T32" fmla="*/ 701 w 295"/>
                <a:gd name="T33" fmla="*/ 847 h 210"/>
                <a:gd name="T34" fmla="*/ 772 w 295"/>
                <a:gd name="T35" fmla="*/ 921 h 210"/>
                <a:gd name="T36" fmla="*/ 759 w 295"/>
                <a:gd name="T37" fmla="*/ 1135 h 210"/>
                <a:gd name="T38" fmla="*/ 852 w 295"/>
                <a:gd name="T39" fmla="*/ 1254 h 210"/>
                <a:gd name="T40" fmla="*/ 852 w 295"/>
                <a:gd name="T41" fmla="*/ 985 h 210"/>
                <a:gd name="T42" fmla="*/ 948 w 295"/>
                <a:gd name="T43" fmla="*/ 1027 h 210"/>
                <a:gd name="T44" fmla="*/ 948 w 295"/>
                <a:gd name="T45" fmla="*/ 1341 h 210"/>
                <a:gd name="T46" fmla="*/ 1023 w 295"/>
                <a:gd name="T47" fmla="*/ 1254 h 210"/>
                <a:gd name="T48" fmla="*/ 979 w 295"/>
                <a:gd name="T49" fmla="*/ 921 h 210"/>
                <a:gd name="T50" fmla="*/ 1110 w 295"/>
                <a:gd name="T51" fmla="*/ 1075 h 210"/>
                <a:gd name="T52" fmla="*/ 1127 w 295"/>
                <a:gd name="T53" fmla="*/ 1313 h 210"/>
                <a:gd name="T54" fmla="*/ 1264 w 295"/>
                <a:gd name="T55" fmla="*/ 1313 h 210"/>
                <a:gd name="T56" fmla="*/ 1233 w 295"/>
                <a:gd name="T57" fmla="*/ 1009 h 210"/>
                <a:gd name="T58" fmla="*/ 1039 w 295"/>
                <a:gd name="T59" fmla="*/ 807 h 210"/>
                <a:gd name="T60" fmla="*/ 1026 w 295"/>
                <a:gd name="T61" fmla="*/ 790 h 210"/>
                <a:gd name="T62" fmla="*/ 1008 w 295"/>
                <a:gd name="T63" fmla="*/ 789 h 210"/>
                <a:gd name="T64" fmla="*/ 969 w 295"/>
                <a:gd name="T65" fmla="*/ 775 h 210"/>
                <a:gd name="T66" fmla="*/ 929 w 295"/>
                <a:gd name="T67" fmla="*/ 760 h 210"/>
                <a:gd name="T68" fmla="*/ 893 w 295"/>
                <a:gd name="T69" fmla="*/ 741 h 210"/>
                <a:gd name="T70" fmla="*/ 857 w 295"/>
                <a:gd name="T71" fmla="*/ 725 h 210"/>
                <a:gd name="T72" fmla="*/ 836 w 295"/>
                <a:gd name="T73" fmla="*/ 723 h 210"/>
                <a:gd name="T74" fmla="*/ 831 w 295"/>
                <a:gd name="T75" fmla="*/ 721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9" name="Freeform 35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373 w 116"/>
                <a:gd name="T1" fmla="*/ 285 h 159"/>
                <a:gd name="T2" fmla="*/ 292 w 116"/>
                <a:gd name="T3" fmla="*/ 236 h 159"/>
                <a:gd name="T4" fmla="*/ 211 w 116"/>
                <a:gd name="T5" fmla="*/ 111 h 159"/>
                <a:gd name="T6" fmla="*/ 138 w 116"/>
                <a:gd name="T7" fmla="*/ 94 h 159"/>
                <a:gd name="T8" fmla="*/ 55 w 116"/>
                <a:gd name="T9" fmla="*/ 0 h 159"/>
                <a:gd name="T10" fmla="*/ 55 w 116"/>
                <a:gd name="T11" fmla="*/ 194 h 159"/>
                <a:gd name="T12" fmla="*/ 138 w 116"/>
                <a:gd name="T13" fmla="*/ 236 h 159"/>
                <a:gd name="T14" fmla="*/ 241 w 116"/>
                <a:gd name="T15" fmla="*/ 285 h 159"/>
                <a:gd name="T16" fmla="*/ 230 w 116"/>
                <a:gd name="T17" fmla="*/ 666 h 159"/>
                <a:gd name="T18" fmla="*/ 230 w 116"/>
                <a:gd name="T19" fmla="*/ 783 h 159"/>
                <a:gd name="T20" fmla="*/ 323 w 116"/>
                <a:gd name="T21" fmla="*/ 927 h 159"/>
                <a:gd name="T22" fmla="*/ 269 w 116"/>
                <a:gd name="T23" fmla="*/ 951 h 159"/>
                <a:gd name="T24" fmla="*/ 176 w 116"/>
                <a:gd name="T25" fmla="*/ 847 h 159"/>
                <a:gd name="T26" fmla="*/ 0 w 116"/>
                <a:gd name="T27" fmla="*/ 847 h 159"/>
                <a:gd name="T28" fmla="*/ 29 w 116"/>
                <a:gd name="T29" fmla="*/ 1007 h 159"/>
                <a:gd name="T30" fmla="*/ 211 w 116"/>
                <a:gd name="T31" fmla="*/ 1116 h 159"/>
                <a:gd name="T32" fmla="*/ 330 w 116"/>
                <a:gd name="T33" fmla="*/ 1116 h 159"/>
                <a:gd name="T34" fmla="*/ 500 w 116"/>
                <a:gd name="T35" fmla="*/ 921 h 159"/>
                <a:gd name="T36" fmla="*/ 421 w 116"/>
                <a:gd name="T37" fmla="*/ 749 h 159"/>
                <a:gd name="T38" fmla="*/ 421 w 116"/>
                <a:gd name="T39" fmla="*/ 566 h 159"/>
                <a:gd name="T40" fmla="*/ 392 w 116"/>
                <a:gd name="T41" fmla="*/ 370 h 159"/>
                <a:gd name="T42" fmla="*/ 373 w 116"/>
                <a:gd name="T43" fmla="*/ 285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0" name="Freeform 36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242 w 47"/>
                <a:gd name="T1" fmla="*/ 57 h 41"/>
                <a:gd name="T2" fmla="*/ 45 w 47"/>
                <a:gd name="T3" fmla="*/ 0 h 41"/>
                <a:gd name="T4" fmla="*/ 0 w 47"/>
                <a:gd name="T5" fmla="*/ 57 h 41"/>
                <a:gd name="T6" fmla="*/ 45 w 47"/>
                <a:gd name="T7" fmla="*/ 119 h 41"/>
                <a:gd name="T8" fmla="*/ 237 w 47"/>
                <a:gd name="T9" fmla="*/ 213 h 41"/>
                <a:gd name="T10" fmla="*/ 247 w 47"/>
                <a:gd name="T11" fmla="*/ 143 h 41"/>
                <a:gd name="T12" fmla="*/ 247 w 47"/>
                <a:gd name="T13" fmla="*/ 125 h 41"/>
                <a:gd name="T14" fmla="*/ 245 w 47"/>
                <a:gd name="T15" fmla="*/ 86 h 41"/>
                <a:gd name="T16" fmla="*/ 242 w 47"/>
                <a:gd name="T17" fmla="*/ 63 h 41"/>
                <a:gd name="T18" fmla="*/ 242 w 47"/>
                <a:gd name="T19" fmla="*/ 57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1" name="Freeform 37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144 w 40"/>
                <a:gd name="T1" fmla="*/ 141 h 36"/>
                <a:gd name="T2" fmla="*/ 29 w 40"/>
                <a:gd name="T3" fmla="*/ 0 h 36"/>
                <a:gd name="T4" fmla="*/ 0 w 40"/>
                <a:gd name="T5" fmla="*/ 107 h 36"/>
                <a:gd name="T6" fmla="*/ 60 w 40"/>
                <a:gd name="T7" fmla="*/ 222 h 36"/>
                <a:gd name="T8" fmla="*/ 163 w 40"/>
                <a:gd name="T9" fmla="*/ 230 h 36"/>
                <a:gd name="T10" fmla="*/ 162 w 40"/>
                <a:gd name="T11" fmla="*/ 222 h 36"/>
                <a:gd name="T12" fmla="*/ 159 w 40"/>
                <a:gd name="T13" fmla="*/ 187 h 36"/>
                <a:gd name="T14" fmla="*/ 150 w 40"/>
                <a:gd name="T15" fmla="*/ 160 h 36"/>
                <a:gd name="T16" fmla="*/ 144 w 40"/>
                <a:gd name="T17" fmla="*/ 141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2" name="Freeform 38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129 w 38"/>
                <a:gd name="T1" fmla="*/ 80 h 32"/>
                <a:gd name="T2" fmla="*/ 20 w 38"/>
                <a:gd name="T3" fmla="*/ 0 h 32"/>
                <a:gd name="T4" fmla="*/ 0 w 38"/>
                <a:gd name="T5" fmla="*/ 80 h 32"/>
                <a:gd name="T6" fmla="*/ 76 w 38"/>
                <a:gd name="T7" fmla="*/ 160 h 32"/>
                <a:gd name="T8" fmla="*/ 165 w 38"/>
                <a:gd name="T9" fmla="*/ 185 h 32"/>
                <a:gd name="T10" fmla="*/ 165 w 38"/>
                <a:gd name="T11" fmla="*/ 103 h 32"/>
                <a:gd name="T12" fmla="*/ 129 w 38"/>
                <a:gd name="T13" fmla="*/ 80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3" name="Freeform 39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69 w 35"/>
                <a:gd name="T1" fmla="*/ 103 h 30"/>
                <a:gd name="T2" fmla="*/ 0 w 35"/>
                <a:gd name="T3" fmla="*/ 0 h 30"/>
                <a:gd name="T4" fmla="*/ 0 w 35"/>
                <a:gd name="T5" fmla="*/ 190 h 30"/>
                <a:gd name="T6" fmla="*/ 60 w 35"/>
                <a:gd name="T7" fmla="*/ 193 h 30"/>
                <a:gd name="T8" fmla="*/ 94 w 35"/>
                <a:gd name="T9" fmla="*/ 163 h 30"/>
                <a:gd name="T10" fmla="*/ 69 w 35"/>
                <a:gd name="T11" fmla="*/ 103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4" name="Freeform 40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306 h 58"/>
                <a:gd name="T2" fmla="*/ 0 w 81"/>
                <a:gd name="T3" fmla="*/ 393 h 58"/>
                <a:gd name="T4" fmla="*/ 24 w 81"/>
                <a:gd name="T5" fmla="*/ 375 h 58"/>
                <a:gd name="T6" fmla="*/ 51 w 81"/>
                <a:gd name="T7" fmla="*/ 359 h 58"/>
                <a:gd name="T8" fmla="*/ 78 w 81"/>
                <a:gd name="T9" fmla="*/ 314 h 58"/>
                <a:gd name="T10" fmla="*/ 109 w 81"/>
                <a:gd name="T11" fmla="*/ 273 h 58"/>
                <a:gd name="T12" fmla="*/ 133 w 81"/>
                <a:gd name="T13" fmla="*/ 145 h 58"/>
                <a:gd name="T14" fmla="*/ 227 w 81"/>
                <a:gd name="T15" fmla="*/ 121 h 58"/>
                <a:gd name="T16" fmla="*/ 287 w 81"/>
                <a:gd name="T17" fmla="*/ 66 h 58"/>
                <a:gd name="T18" fmla="*/ 123 w 81"/>
                <a:gd name="T19" fmla="*/ 1 h 58"/>
                <a:gd name="T20" fmla="*/ 0 w 81"/>
                <a:gd name="T21" fmla="*/ 0 h 58"/>
                <a:gd name="T22" fmla="*/ 0 w 81"/>
                <a:gd name="T23" fmla="*/ 77 h 58"/>
                <a:gd name="T24" fmla="*/ 101 w 81"/>
                <a:gd name="T25" fmla="*/ 106 h 58"/>
                <a:gd name="T26" fmla="*/ 74 w 81"/>
                <a:gd name="T27" fmla="*/ 233 h 58"/>
                <a:gd name="T28" fmla="*/ 54 w 81"/>
                <a:gd name="T29" fmla="*/ 261 h 58"/>
                <a:gd name="T30" fmla="*/ 33 w 81"/>
                <a:gd name="T31" fmla="*/ 273 h 58"/>
                <a:gd name="T32" fmla="*/ 20 w 81"/>
                <a:gd name="T33" fmla="*/ 298 h 58"/>
                <a:gd name="T34" fmla="*/ 0 w 81"/>
                <a:gd name="T35" fmla="*/ 306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5" name="Freeform 41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510 w 109"/>
                <a:gd name="T1" fmla="*/ 72 h 61"/>
                <a:gd name="T2" fmla="*/ 510 w 109"/>
                <a:gd name="T3" fmla="*/ 2 h 61"/>
                <a:gd name="T4" fmla="*/ 398 w 109"/>
                <a:gd name="T5" fmla="*/ 0 h 61"/>
                <a:gd name="T6" fmla="*/ 191 w 109"/>
                <a:gd name="T7" fmla="*/ 0 h 61"/>
                <a:gd name="T8" fmla="*/ 84 w 109"/>
                <a:gd name="T9" fmla="*/ 0 h 61"/>
                <a:gd name="T10" fmla="*/ 0 w 109"/>
                <a:gd name="T11" fmla="*/ 1 h 61"/>
                <a:gd name="T12" fmla="*/ 0 w 109"/>
                <a:gd name="T13" fmla="*/ 60 h 61"/>
                <a:gd name="T14" fmla="*/ 139 w 109"/>
                <a:gd name="T15" fmla="*/ 72 h 61"/>
                <a:gd name="T16" fmla="*/ 109 w 109"/>
                <a:gd name="T17" fmla="*/ 188 h 61"/>
                <a:gd name="T18" fmla="*/ 74 w 109"/>
                <a:gd name="T19" fmla="*/ 212 h 61"/>
                <a:gd name="T20" fmla="*/ 47 w 109"/>
                <a:gd name="T21" fmla="*/ 218 h 61"/>
                <a:gd name="T22" fmla="*/ 28 w 109"/>
                <a:gd name="T23" fmla="*/ 243 h 61"/>
                <a:gd name="T24" fmla="*/ 0 w 109"/>
                <a:gd name="T25" fmla="*/ 244 h 61"/>
                <a:gd name="T26" fmla="*/ 0 w 109"/>
                <a:gd name="T27" fmla="*/ 313 h 61"/>
                <a:gd name="T28" fmla="*/ 32 w 109"/>
                <a:gd name="T29" fmla="*/ 305 h 61"/>
                <a:gd name="T30" fmla="*/ 65 w 109"/>
                <a:gd name="T31" fmla="*/ 285 h 61"/>
                <a:gd name="T32" fmla="*/ 100 w 109"/>
                <a:gd name="T33" fmla="*/ 273 h 61"/>
                <a:gd name="T34" fmla="*/ 141 w 109"/>
                <a:gd name="T35" fmla="*/ 243 h 61"/>
                <a:gd name="T36" fmla="*/ 209 w 109"/>
                <a:gd name="T37" fmla="*/ 95 h 61"/>
                <a:gd name="T38" fmla="*/ 309 w 109"/>
                <a:gd name="T39" fmla="*/ 104 h 61"/>
                <a:gd name="T40" fmla="*/ 332 w 109"/>
                <a:gd name="T41" fmla="*/ 162 h 61"/>
                <a:gd name="T42" fmla="*/ 352 w 109"/>
                <a:gd name="T43" fmla="*/ 207 h 61"/>
                <a:gd name="T44" fmla="*/ 378 w 109"/>
                <a:gd name="T45" fmla="*/ 244 h 61"/>
                <a:gd name="T46" fmla="*/ 398 w 109"/>
                <a:gd name="T47" fmla="*/ 279 h 61"/>
                <a:gd name="T48" fmla="*/ 424 w 109"/>
                <a:gd name="T49" fmla="*/ 297 h 61"/>
                <a:gd name="T50" fmla="*/ 446 w 109"/>
                <a:gd name="T51" fmla="*/ 313 h 61"/>
                <a:gd name="T52" fmla="*/ 482 w 109"/>
                <a:gd name="T53" fmla="*/ 320 h 61"/>
                <a:gd name="T54" fmla="*/ 510 w 109"/>
                <a:gd name="T55" fmla="*/ 313 h 61"/>
                <a:gd name="T56" fmla="*/ 510 w 109"/>
                <a:gd name="T57" fmla="*/ 244 h 61"/>
                <a:gd name="T58" fmla="*/ 455 w 109"/>
                <a:gd name="T59" fmla="*/ 250 h 61"/>
                <a:gd name="T60" fmla="*/ 418 w 109"/>
                <a:gd name="T61" fmla="*/ 238 h 61"/>
                <a:gd name="T62" fmla="*/ 394 w 109"/>
                <a:gd name="T63" fmla="*/ 172 h 61"/>
                <a:gd name="T64" fmla="*/ 378 w 109"/>
                <a:gd name="T65" fmla="*/ 72 h 61"/>
                <a:gd name="T66" fmla="*/ 476 w 109"/>
                <a:gd name="T67" fmla="*/ 63 h 61"/>
                <a:gd name="T68" fmla="*/ 510 w 109"/>
                <a:gd name="T69" fmla="*/ 72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6" name="Freeform 42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125 w 43"/>
                <a:gd name="T1" fmla="*/ 65 h 60"/>
                <a:gd name="T2" fmla="*/ 125 w 43"/>
                <a:gd name="T3" fmla="*/ 0 h 60"/>
                <a:gd name="T4" fmla="*/ 0 w 43"/>
                <a:gd name="T5" fmla="*/ 2 h 60"/>
                <a:gd name="T6" fmla="*/ 5 w 43"/>
                <a:gd name="T7" fmla="*/ 146 h 60"/>
                <a:gd name="T8" fmla="*/ 33 w 43"/>
                <a:gd name="T9" fmla="*/ 254 h 60"/>
                <a:gd name="T10" fmla="*/ 56 w 43"/>
                <a:gd name="T11" fmla="*/ 333 h 60"/>
                <a:gd name="T12" fmla="*/ 86 w 43"/>
                <a:gd name="T13" fmla="*/ 365 h 60"/>
                <a:gd name="T14" fmla="*/ 89 w 43"/>
                <a:gd name="T15" fmla="*/ 384 h 60"/>
                <a:gd name="T16" fmla="*/ 103 w 43"/>
                <a:gd name="T17" fmla="*/ 389 h 60"/>
                <a:gd name="T18" fmla="*/ 113 w 43"/>
                <a:gd name="T19" fmla="*/ 389 h 60"/>
                <a:gd name="T20" fmla="*/ 125 w 43"/>
                <a:gd name="T21" fmla="*/ 384 h 60"/>
                <a:gd name="T22" fmla="*/ 125 w 43"/>
                <a:gd name="T23" fmla="*/ 296 h 60"/>
                <a:gd name="T24" fmla="*/ 89 w 43"/>
                <a:gd name="T25" fmla="*/ 296 h 60"/>
                <a:gd name="T26" fmla="*/ 67 w 43"/>
                <a:gd name="T27" fmla="*/ 263 h 60"/>
                <a:gd name="T28" fmla="*/ 52 w 43"/>
                <a:gd name="T29" fmla="*/ 190 h 60"/>
                <a:gd name="T30" fmla="*/ 39 w 43"/>
                <a:gd name="T31" fmla="*/ 65 h 60"/>
                <a:gd name="T32" fmla="*/ 103 w 43"/>
                <a:gd name="T33" fmla="*/ 64 h 60"/>
                <a:gd name="T34" fmla="*/ 125 w 43"/>
                <a:gd name="T35" fmla="*/ 65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7" name="Freeform 43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436 w 220"/>
                <a:gd name="T1" fmla="*/ 561 h 221"/>
                <a:gd name="T2" fmla="*/ 521 w 220"/>
                <a:gd name="T3" fmla="*/ 621 h 221"/>
                <a:gd name="T4" fmla="*/ 582 w 220"/>
                <a:gd name="T5" fmla="*/ 657 h 221"/>
                <a:gd name="T6" fmla="*/ 618 w 220"/>
                <a:gd name="T7" fmla="*/ 694 h 221"/>
                <a:gd name="T8" fmla="*/ 631 w 220"/>
                <a:gd name="T9" fmla="*/ 728 h 221"/>
                <a:gd name="T10" fmla="*/ 646 w 220"/>
                <a:gd name="T11" fmla="*/ 770 h 221"/>
                <a:gd name="T12" fmla="*/ 657 w 220"/>
                <a:gd name="T13" fmla="*/ 825 h 221"/>
                <a:gd name="T14" fmla="*/ 677 w 220"/>
                <a:gd name="T15" fmla="*/ 901 h 221"/>
                <a:gd name="T16" fmla="*/ 717 w 220"/>
                <a:gd name="T17" fmla="*/ 1003 h 221"/>
                <a:gd name="T18" fmla="*/ 785 w 220"/>
                <a:gd name="T19" fmla="*/ 773 h 221"/>
                <a:gd name="T20" fmla="*/ 795 w 220"/>
                <a:gd name="T21" fmla="*/ 517 h 221"/>
                <a:gd name="T22" fmla="*/ 787 w 220"/>
                <a:gd name="T23" fmla="*/ 265 h 221"/>
                <a:gd name="T24" fmla="*/ 781 w 220"/>
                <a:gd name="T25" fmla="*/ 0 h 221"/>
                <a:gd name="T26" fmla="*/ 881 w 220"/>
                <a:gd name="T27" fmla="*/ 330 h 221"/>
                <a:gd name="T28" fmla="*/ 877 w 220"/>
                <a:gd name="T29" fmla="*/ 573 h 221"/>
                <a:gd name="T30" fmla="*/ 869 w 220"/>
                <a:gd name="T31" fmla="*/ 773 h 221"/>
                <a:gd name="T32" fmla="*/ 844 w 220"/>
                <a:gd name="T33" fmla="*/ 975 h 221"/>
                <a:gd name="T34" fmla="*/ 805 w 220"/>
                <a:gd name="T35" fmla="*/ 1206 h 221"/>
                <a:gd name="T36" fmla="*/ 696 w 220"/>
                <a:gd name="T37" fmla="*/ 1245 h 221"/>
                <a:gd name="T38" fmla="*/ 532 w 220"/>
                <a:gd name="T39" fmla="*/ 1486 h 221"/>
                <a:gd name="T40" fmla="*/ 295 w 220"/>
                <a:gd name="T41" fmla="*/ 1486 h 221"/>
                <a:gd name="T42" fmla="*/ 129 w 220"/>
                <a:gd name="T43" fmla="*/ 1286 h 221"/>
                <a:gd name="T44" fmla="*/ 54 w 220"/>
                <a:gd name="T45" fmla="*/ 1076 h 221"/>
                <a:gd name="T46" fmla="*/ 2 w 220"/>
                <a:gd name="T47" fmla="*/ 798 h 221"/>
                <a:gd name="T48" fmla="*/ 0 w 220"/>
                <a:gd name="T49" fmla="*/ 573 h 221"/>
                <a:gd name="T50" fmla="*/ 2 w 220"/>
                <a:gd name="T51" fmla="*/ 364 h 221"/>
                <a:gd name="T52" fmla="*/ 43 w 220"/>
                <a:gd name="T53" fmla="*/ 166 h 221"/>
                <a:gd name="T54" fmla="*/ 68 w 220"/>
                <a:gd name="T55" fmla="*/ 387 h 221"/>
                <a:gd name="T56" fmla="*/ 85 w 220"/>
                <a:gd name="T57" fmla="*/ 592 h 221"/>
                <a:gd name="T58" fmla="*/ 100 w 220"/>
                <a:gd name="T59" fmla="*/ 793 h 221"/>
                <a:gd name="T60" fmla="*/ 135 w 220"/>
                <a:gd name="T61" fmla="*/ 991 h 221"/>
                <a:gd name="T62" fmla="*/ 152 w 220"/>
                <a:gd name="T63" fmla="*/ 892 h 221"/>
                <a:gd name="T64" fmla="*/ 168 w 220"/>
                <a:gd name="T65" fmla="*/ 813 h 221"/>
                <a:gd name="T66" fmla="*/ 184 w 220"/>
                <a:gd name="T67" fmla="*/ 743 h 221"/>
                <a:gd name="T68" fmla="*/ 203 w 220"/>
                <a:gd name="T69" fmla="*/ 703 h 221"/>
                <a:gd name="T70" fmla="*/ 230 w 220"/>
                <a:gd name="T71" fmla="*/ 660 h 221"/>
                <a:gd name="T72" fmla="*/ 260 w 220"/>
                <a:gd name="T73" fmla="*/ 629 h 221"/>
                <a:gd name="T74" fmla="*/ 309 w 220"/>
                <a:gd name="T75" fmla="*/ 606 h 221"/>
                <a:gd name="T76" fmla="*/ 372 w 220"/>
                <a:gd name="T77" fmla="*/ 586 h 221"/>
                <a:gd name="T78" fmla="*/ 372 w 220"/>
                <a:gd name="T79" fmla="*/ 677 h 221"/>
                <a:gd name="T80" fmla="*/ 328 w 220"/>
                <a:gd name="T81" fmla="*/ 728 h 221"/>
                <a:gd name="T82" fmla="*/ 295 w 220"/>
                <a:gd name="T83" fmla="*/ 770 h 221"/>
                <a:gd name="T84" fmla="*/ 273 w 220"/>
                <a:gd name="T85" fmla="*/ 813 h 221"/>
                <a:gd name="T86" fmla="*/ 263 w 220"/>
                <a:gd name="T87" fmla="*/ 853 h 221"/>
                <a:gd name="T88" fmla="*/ 260 w 220"/>
                <a:gd name="T89" fmla="*/ 901 h 221"/>
                <a:gd name="T90" fmla="*/ 267 w 220"/>
                <a:gd name="T91" fmla="*/ 967 h 221"/>
                <a:gd name="T92" fmla="*/ 273 w 220"/>
                <a:gd name="T93" fmla="*/ 1041 h 221"/>
                <a:gd name="T94" fmla="*/ 290 w 220"/>
                <a:gd name="T95" fmla="*/ 1133 h 221"/>
                <a:gd name="T96" fmla="*/ 368 w 220"/>
                <a:gd name="T97" fmla="*/ 1133 h 221"/>
                <a:gd name="T98" fmla="*/ 368 w 220"/>
                <a:gd name="T99" fmla="*/ 991 h 221"/>
                <a:gd name="T100" fmla="*/ 424 w 220"/>
                <a:gd name="T101" fmla="*/ 1003 h 221"/>
                <a:gd name="T102" fmla="*/ 446 w 220"/>
                <a:gd name="T103" fmla="*/ 1172 h 221"/>
                <a:gd name="T104" fmla="*/ 547 w 220"/>
                <a:gd name="T105" fmla="*/ 1172 h 221"/>
                <a:gd name="T106" fmla="*/ 585 w 220"/>
                <a:gd name="T107" fmla="*/ 1003 h 221"/>
                <a:gd name="T108" fmla="*/ 578 w 220"/>
                <a:gd name="T109" fmla="*/ 935 h 221"/>
                <a:gd name="T110" fmla="*/ 562 w 220"/>
                <a:gd name="T111" fmla="*/ 871 h 221"/>
                <a:gd name="T112" fmla="*/ 554 w 220"/>
                <a:gd name="T113" fmla="*/ 825 h 221"/>
                <a:gd name="T114" fmla="*/ 534 w 220"/>
                <a:gd name="T115" fmla="*/ 793 h 221"/>
                <a:gd name="T116" fmla="*/ 518 w 220"/>
                <a:gd name="T117" fmla="*/ 769 h 221"/>
                <a:gd name="T118" fmla="*/ 493 w 220"/>
                <a:gd name="T119" fmla="*/ 737 h 221"/>
                <a:gd name="T120" fmla="*/ 459 w 220"/>
                <a:gd name="T121" fmla="*/ 706 h 221"/>
                <a:gd name="T122" fmla="*/ 418 w 220"/>
                <a:gd name="T123" fmla="*/ 677 h 221"/>
                <a:gd name="T124" fmla="*/ 436 w 220"/>
                <a:gd name="T125" fmla="*/ 561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8" name="Freeform 44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456 w 119"/>
                <a:gd name="T1" fmla="*/ 703 h 156"/>
                <a:gd name="T2" fmla="*/ 395 w 119"/>
                <a:gd name="T3" fmla="*/ 1026 h 156"/>
                <a:gd name="T4" fmla="*/ 230 w 119"/>
                <a:gd name="T5" fmla="*/ 1203 h 156"/>
                <a:gd name="T6" fmla="*/ 0 w 119"/>
                <a:gd name="T7" fmla="*/ 467 h 156"/>
                <a:gd name="T8" fmla="*/ 106 w 119"/>
                <a:gd name="T9" fmla="*/ 257 h 156"/>
                <a:gd name="T10" fmla="*/ 181 w 119"/>
                <a:gd name="T11" fmla="*/ 0 h 156"/>
                <a:gd name="T12" fmla="*/ 456 w 119"/>
                <a:gd name="T13" fmla="*/ 703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9" name="Freeform 45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139 w 28"/>
                <a:gd name="T1" fmla="*/ 479 h 77"/>
                <a:gd name="T2" fmla="*/ 73 w 28"/>
                <a:gd name="T3" fmla="*/ 0 h 77"/>
                <a:gd name="T4" fmla="*/ 0 w 28"/>
                <a:gd name="T5" fmla="*/ 35 h 77"/>
                <a:gd name="T6" fmla="*/ 25 w 28"/>
                <a:gd name="T7" fmla="*/ 461 h 77"/>
                <a:gd name="T8" fmla="*/ 125 w 28"/>
                <a:gd name="T9" fmla="*/ 571 h 77"/>
                <a:gd name="T10" fmla="*/ 139 w 28"/>
                <a:gd name="T11" fmla="*/ 479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0" name="Freeform 46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887 w 440"/>
                <a:gd name="T1" fmla="*/ 198 h 857"/>
                <a:gd name="T2" fmla="*/ 1188 w 440"/>
                <a:gd name="T3" fmla="*/ 456 h 857"/>
                <a:gd name="T4" fmla="*/ 1387 w 440"/>
                <a:gd name="T5" fmla="*/ 654 h 857"/>
                <a:gd name="T6" fmla="*/ 1520 w 440"/>
                <a:gd name="T7" fmla="*/ 899 h 857"/>
                <a:gd name="T8" fmla="*/ 1619 w 440"/>
                <a:gd name="T9" fmla="*/ 1250 h 857"/>
                <a:gd name="T10" fmla="*/ 1790 w 440"/>
                <a:gd name="T11" fmla="*/ 2528 h 857"/>
                <a:gd name="T12" fmla="*/ 1850 w 440"/>
                <a:gd name="T13" fmla="*/ 3428 h 857"/>
                <a:gd name="T14" fmla="*/ 1619 w 440"/>
                <a:gd name="T15" fmla="*/ 4730 h 857"/>
                <a:gd name="T16" fmla="*/ 1456 w 440"/>
                <a:gd name="T17" fmla="*/ 5331 h 857"/>
                <a:gd name="T18" fmla="*/ 1150 w 440"/>
                <a:gd name="T19" fmla="*/ 5119 h 857"/>
                <a:gd name="T20" fmla="*/ 1294 w 440"/>
                <a:gd name="T21" fmla="*/ 4998 h 857"/>
                <a:gd name="T22" fmla="*/ 1456 w 440"/>
                <a:gd name="T23" fmla="*/ 4578 h 857"/>
                <a:gd name="T24" fmla="*/ 1380 w 440"/>
                <a:gd name="T25" fmla="*/ 4125 h 857"/>
                <a:gd name="T26" fmla="*/ 1665 w 440"/>
                <a:gd name="T27" fmla="*/ 3765 h 857"/>
                <a:gd name="T28" fmla="*/ 1577 w 440"/>
                <a:gd name="T29" fmla="*/ 3166 h 857"/>
                <a:gd name="T30" fmla="*/ 1415 w 440"/>
                <a:gd name="T31" fmla="*/ 3072 h 857"/>
                <a:gd name="T32" fmla="*/ 1577 w 440"/>
                <a:gd name="T33" fmla="*/ 2447 h 857"/>
                <a:gd name="T34" fmla="*/ 1399 w 440"/>
                <a:gd name="T35" fmla="*/ 1926 h 857"/>
                <a:gd name="T36" fmla="*/ 1339 w 440"/>
                <a:gd name="T37" fmla="*/ 1840 h 857"/>
                <a:gd name="T38" fmla="*/ 1276 w 440"/>
                <a:gd name="T39" fmla="*/ 1765 h 857"/>
                <a:gd name="T40" fmla="*/ 1224 w 440"/>
                <a:gd name="T41" fmla="*/ 1700 h 857"/>
                <a:gd name="T42" fmla="*/ 1215 w 440"/>
                <a:gd name="T43" fmla="*/ 1597 h 857"/>
                <a:gd name="T44" fmla="*/ 1150 w 440"/>
                <a:gd name="T45" fmla="*/ 1096 h 857"/>
                <a:gd name="T46" fmla="*/ 915 w 440"/>
                <a:gd name="T47" fmla="*/ 2413 h 857"/>
                <a:gd name="T48" fmla="*/ 707 w 440"/>
                <a:gd name="T49" fmla="*/ 2528 h 857"/>
                <a:gd name="T50" fmla="*/ 915 w 440"/>
                <a:gd name="T51" fmla="*/ 3042 h 857"/>
                <a:gd name="T52" fmla="*/ 787 w 440"/>
                <a:gd name="T53" fmla="*/ 3254 h 857"/>
                <a:gd name="T54" fmla="*/ 868 w 440"/>
                <a:gd name="T55" fmla="*/ 3735 h 857"/>
                <a:gd name="T56" fmla="*/ 787 w 440"/>
                <a:gd name="T57" fmla="*/ 4360 h 857"/>
                <a:gd name="T58" fmla="*/ 487 w 440"/>
                <a:gd name="T59" fmla="*/ 3618 h 857"/>
                <a:gd name="T60" fmla="*/ 487 w 440"/>
                <a:gd name="T61" fmla="*/ 2116 h 857"/>
                <a:gd name="T62" fmla="*/ 367 w 440"/>
                <a:gd name="T63" fmla="*/ 3215 h 857"/>
                <a:gd name="T64" fmla="*/ 0 w 440"/>
                <a:gd name="T65" fmla="*/ 3676 h 857"/>
                <a:gd name="T66" fmla="*/ 286 w 440"/>
                <a:gd name="T67" fmla="*/ 1584 h 857"/>
                <a:gd name="T68" fmla="*/ 309 w 440"/>
                <a:gd name="T69" fmla="*/ 1096 h 857"/>
                <a:gd name="T70" fmla="*/ 388 w 440"/>
                <a:gd name="T71" fmla="*/ 742 h 857"/>
                <a:gd name="T72" fmla="*/ 520 w 440"/>
                <a:gd name="T73" fmla="*/ 401 h 857"/>
                <a:gd name="T74" fmla="*/ 698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1" name="Freeform 47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758 w 326"/>
                <a:gd name="T1" fmla="*/ 717 h 627"/>
                <a:gd name="T2" fmla="*/ 463 w 326"/>
                <a:gd name="T3" fmla="*/ 2000 h 627"/>
                <a:gd name="T4" fmla="*/ 293 w 326"/>
                <a:gd name="T5" fmla="*/ 2501 h 627"/>
                <a:gd name="T6" fmla="*/ 37 w 326"/>
                <a:gd name="T7" fmla="*/ 3141 h 627"/>
                <a:gd name="T8" fmla="*/ 0 w 326"/>
                <a:gd name="T9" fmla="*/ 3621 h 627"/>
                <a:gd name="T10" fmla="*/ 124 w 326"/>
                <a:gd name="T11" fmla="*/ 3801 h 627"/>
                <a:gd name="T12" fmla="*/ 315 w 326"/>
                <a:gd name="T13" fmla="*/ 3801 h 627"/>
                <a:gd name="T14" fmla="*/ 576 w 326"/>
                <a:gd name="T15" fmla="*/ 3823 h 627"/>
                <a:gd name="T16" fmla="*/ 955 w 326"/>
                <a:gd name="T17" fmla="*/ 3763 h 627"/>
                <a:gd name="T18" fmla="*/ 1350 w 326"/>
                <a:gd name="T19" fmla="*/ 3892 h 627"/>
                <a:gd name="T20" fmla="*/ 1314 w 326"/>
                <a:gd name="T21" fmla="*/ 3655 h 627"/>
                <a:gd name="T22" fmla="*/ 678 w 326"/>
                <a:gd name="T23" fmla="*/ 3621 h 627"/>
                <a:gd name="T24" fmla="*/ 419 w 326"/>
                <a:gd name="T25" fmla="*/ 3226 h 627"/>
                <a:gd name="T26" fmla="*/ 553 w 326"/>
                <a:gd name="T27" fmla="*/ 2473 h 627"/>
                <a:gd name="T28" fmla="*/ 854 w 326"/>
                <a:gd name="T29" fmla="*/ 1065 h 627"/>
                <a:gd name="T30" fmla="*/ 991 w 326"/>
                <a:gd name="T31" fmla="*/ 0 h 627"/>
                <a:gd name="T32" fmla="*/ 758 w 326"/>
                <a:gd name="T33" fmla="*/ 717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2" name="Freeform 48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213 w 74"/>
                <a:gd name="T1" fmla="*/ 0 h 146"/>
                <a:gd name="T2" fmla="*/ 293 w 74"/>
                <a:gd name="T3" fmla="*/ 404 h 146"/>
                <a:gd name="T4" fmla="*/ 293 w 74"/>
                <a:gd name="T5" fmla="*/ 908 h 146"/>
                <a:gd name="T6" fmla="*/ 0 w 74"/>
                <a:gd name="T7" fmla="*/ 908 h 146"/>
                <a:gd name="T8" fmla="*/ 0 w 74"/>
                <a:gd name="T9" fmla="*/ 494 h 146"/>
                <a:gd name="T10" fmla="*/ 159 w 74"/>
                <a:gd name="T11" fmla="*/ 282 h 146"/>
                <a:gd name="T12" fmla="*/ 213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700465" name="AutoShape 49"/>
          <p:cNvSpPr>
            <a:spLocks noChangeArrowheads="1"/>
          </p:cNvSpPr>
          <p:nvPr/>
        </p:nvSpPr>
        <p:spPr bwMode="auto">
          <a:xfrm>
            <a:off x="6183313" y="1295400"/>
            <a:ext cx="2479675" cy="2841625"/>
          </a:xfrm>
          <a:prstGeom prst="wedgeEllipseCallout">
            <a:avLst>
              <a:gd name="adj1" fmla="val -23690"/>
              <a:gd name="adj2" fmla="val 52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ko-KR" altLang="en-US" sz="1400"/>
              <a:t>반복 구조는 일련의 처리를 반복할 수 있게 한다</a:t>
            </a:r>
            <a:r>
              <a:rPr lang="en-US" altLang="ko-KR" sz="1400"/>
              <a:t>. </a:t>
            </a:r>
            <a:r>
              <a:rPr lang="ko-KR" altLang="en-US" sz="1400"/>
              <a:t>반복의 개념을 먼저 이해하고 </a:t>
            </a:r>
            <a:r>
              <a:rPr lang="en-US" altLang="ko-KR" sz="1400"/>
              <a:t>C</a:t>
            </a:r>
            <a:r>
              <a:rPr lang="ko-KR" altLang="en-US" sz="1400"/>
              <a:t>에서 제공되는 </a:t>
            </a:r>
            <a:r>
              <a:rPr lang="en-US" altLang="ko-KR" sz="1400"/>
              <a:t>3</a:t>
            </a:r>
            <a:r>
              <a:rPr lang="ko-KR" altLang="en-US" sz="1400"/>
              <a:t>가지의 반복 구조에 대하여 학습한다</a:t>
            </a:r>
            <a:r>
              <a:rPr lang="en-US" altLang="ko-KR" sz="1400"/>
              <a:t>.</a:t>
            </a:r>
          </a:p>
        </p:txBody>
      </p:sp>
      <p:sp>
        <p:nvSpPr>
          <p:cNvPr id="3079" name="Rectangle 50"/>
          <p:cNvSpPr>
            <a:spLocks noChangeArrowheads="1"/>
          </p:cNvSpPr>
          <p:nvPr/>
        </p:nvSpPr>
        <p:spPr bwMode="auto">
          <a:xfrm>
            <a:off x="0" y="2841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cxnSp>
        <p:nvCxnSpPr>
          <p:cNvPr id="3" name="직선 연결선 2"/>
          <p:cNvCxnSpPr/>
          <p:nvPr/>
        </p:nvCxnSpPr>
        <p:spPr bwMode="auto">
          <a:xfrm flipH="1" flipV="1">
            <a:off x="3513667" y="2497667"/>
            <a:ext cx="2201333" cy="17938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0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0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0F9A1A7-9306-4A7E-9A52-A615CBEBF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698" y="3724275"/>
            <a:ext cx="4324350" cy="2905125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Lab: </a:t>
            </a:r>
            <a:r>
              <a:rPr lang="ko-KR" altLang="en-US" sz="3600" dirty="0"/>
              <a:t>종이접기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이번 실습에서는 </a:t>
            </a:r>
            <a:r>
              <a:rPr lang="en-US" altLang="ko-KR" sz="1800" b="0" i="0" u="none" strike="noStrike" baseline="0" dirty="0">
                <a:latin typeface="YDVYMjOStd12"/>
              </a:rPr>
              <a:t>A4 </a:t>
            </a:r>
            <a:r>
              <a:rPr lang="ko-KR" altLang="en-US" sz="1800" b="0" i="0" u="none" strike="noStrike" baseline="0" dirty="0">
                <a:latin typeface="YDVYMjOStd12"/>
              </a:rPr>
              <a:t>종이를 접어서 에베레스트산 높이</a:t>
            </a:r>
            <a:r>
              <a:rPr lang="en-US" altLang="ko-KR" sz="1800" b="0" i="0" u="none" strike="noStrike" baseline="0" dirty="0">
                <a:latin typeface="YDVYMjOStd12"/>
              </a:rPr>
              <a:t>(8800m)</a:t>
            </a:r>
            <a:r>
              <a:rPr lang="ko-KR" altLang="en-US" sz="1800" b="0" i="0" u="none" strike="noStrike" baseline="0" dirty="0">
                <a:latin typeface="YDVYMjOStd12"/>
              </a:rPr>
              <a:t>가 되려면 종이를 몇 번 접어야 하는지를 계산해보자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종이의두께는 </a:t>
            </a:r>
            <a:r>
              <a:rPr lang="en-US" altLang="ko-KR" sz="1800" b="0" i="0" u="none" strike="noStrike" baseline="0" dirty="0">
                <a:latin typeface="YDVYMjOStd12"/>
              </a:rPr>
              <a:t>1mm</a:t>
            </a:r>
            <a:r>
              <a:rPr lang="ko-KR" altLang="en-US" sz="1800" b="0" i="0" u="none" strike="noStrike" baseline="0" dirty="0">
                <a:latin typeface="YDVYMjOStd12"/>
              </a:rPr>
              <a:t>라고 하자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종이는 접을 때마다 두께가 </a:t>
            </a:r>
            <a:r>
              <a:rPr lang="en-US" altLang="ko-KR" sz="1800" b="0" i="0" u="none" strike="noStrike" baseline="0" dirty="0">
                <a:latin typeface="YDVYMjOStd12"/>
              </a:rPr>
              <a:t>2</a:t>
            </a:r>
            <a:r>
              <a:rPr lang="ko-KR" altLang="en-US" sz="1800" b="0" i="0" u="none" strike="noStrike" baseline="0" dirty="0" err="1">
                <a:latin typeface="YDVYMjOStd12"/>
              </a:rPr>
              <a:t>배씩</a:t>
            </a:r>
            <a:r>
              <a:rPr lang="ko-KR" altLang="en-US" sz="1800" b="0" i="0" u="none" strike="noStrike" baseline="0" dirty="0">
                <a:latin typeface="YDVYMjOStd12"/>
              </a:rPr>
              <a:t> 증가한다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그리고 종이는 회수 제한없이 접을 수 있다고 가정하자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로그 함수는 사용하지 않는다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3770DBB-E8FB-4D7A-86A1-1A9868F05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94" y="3020784"/>
            <a:ext cx="7844118" cy="82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2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ChangeArrowheads="1"/>
          </p:cNvSpPr>
          <p:nvPr/>
        </p:nvSpPr>
        <p:spPr bwMode="auto">
          <a:xfrm>
            <a:off x="895223" y="1648154"/>
            <a:ext cx="7588250" cy="407132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pheight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0.001; 	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단위 미터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everest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8800.0; 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단위 미터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count = 0;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pheight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everest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pheight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*= 2.0;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count++;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종이 접는 횟수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=%d \n\n"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count);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kumimoji="1" lang="ko-KR" alt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0" y="1860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656586" name="Rectangle 202"/>
          <p:cNvSpPr>
            <a:spLocks noChangeArrowheads="1"/>
          </p:cNvSpPr>
          <p:nvPr/>
        </p:nvSpPr>
        <p:spPr bwMode="auto">
          <a:xfrm>
            <a:off x="0" y="499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 </a:t>
            </a:r>
            <a:r>
              <a:rPr lang="ko-KR" altLang="en-US" dirty="0"/>
              <a:t>종이접기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DC0DB21-F37F-472C-96EB-4937F8234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30" y="5931876"/>
            <a:ext cx="7588250" cy="79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80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Lab: </a:t>
            </a:r>
            <a:r>
              <a:rPr lang="ko-KR" altLang="en-US" sz="3600" dirty="0"/>
              <a:t>디지털 시계를 만들어보자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l" latinLnBrk="0"/>
            <a:r>
              <a:rPr lang="ko-KR" altLang="en-US" sz="1800" b="0" i="0" u="none" strike="noStrike" baseline="0" dirty="0">
                <a:latin typeface="YDVYMjOStd12"/>
              </a:rPr>
              <a:t>컴퓨터에는 항상 시계가 있다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우리도 하나 만들어 보자</a:t>
            </a:r>
            <a:r>
              <a:rPr lang="en-US" altLang="ko-KR" sz="1800" b="0" i="0" u="none" strike="noStrike" baseline="0" dirty="0">
                <a:latin typeface="YDVYMjOStd12"/>
              </a:rPr>
              <a:t>. 1</a:t>
            </a:r>
            <a:r>
              <a:rPr lang="ko-KR" altLang="en-US" sz="1800" b="0" i="0" u="none" strike="noStrike" baseline="0" dirty="0">
                <a:latin typeface="YDVYMjOStd12"/>
              </a:rPr>
              <a:t>초가 지나갔다는 것을 우리에게 알려주는 함수만 있으면 된다</a:t>
            </a:r>
            <a:r>
              <a:rPr lang="en-US" altLang="ko-KR" sz="1800" b="0" i="0" u="none" strike="noStrike" baseline="0" dirty="0">
                <a:latin typeface="YDVYMjOStd12"/>
              </a:rPr>
              <a:t>. UNIX</a:t>
            </a:r>
            <a:r>
              <a:rPr lang="ko-KR" altLang="en-US" sz="1800" b="0" i="0" u="none" strike="noStrike" baseline="0" dirty="0">
                <a:latin typeface="YDVYMjOStd12"/>
              </a:rPr>
              <a:t>에서는 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sleep()</a:t>
            </a:r>
            <a:r>
              <a:rPr lang="ko-KR" altLang="en-US" sz="1800" b="0" i="0" u="none" strike="noStrike" baseline="0" dirty="0">
                <a:latin typeface="YDVYMjOStd12"/>
              </a:rPr>
              <a:t>을 사용하면 되고</a:t>
            </a:r>
            <a:r>
              <a:rPr lang="en-US" altLang="ko-KR" sz="1800" b="0" i="0" u="none" strike="noStrike" baseline="0" dirty="0">
                <a:latin typeface="YDVYMjOStd12"/>
              </a:rPr>
              <a:t>, </a:t>
            </a:r>
            <a:r>
              <a:rPr lang="ko-KR" altLang="en-US" sz="1800" b="0" i="0" u="none" strike="noStrike" baseline="0" dirty="0">
                <a:latin typeface="YDVYMjOStd12"/>
              </a:rPr>
              <a:t>윈도우에서는 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Sleep()</a:t>
            </a:r>
            <a:r>
              <a:rPr lang="ko-KR" altLang="en-US" sz="1800" b="0" i="0" u="none" strike="noStrike" baseline="0" dirty="0">
                <a:latin typeface="YDVYMjOStd12"/>
              </a:rPr>
              <a:t>이 있다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Sleep(</a:t>
            </a:r>
            <a:r>
              <a:rPr lang="en-US" altLang="ko-KR" sz="1800" b="0" i="0" u="none" strike="noStrike" baseline="0" dirty="0" err="1">
                <a:latin typeface="Consolas" panose="020B0609020204030204" pitchFamily="49" charset="0"/>
              </a:rPr>
              <a:t>ms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)</a:t>
            </a:r>
            <a:r>
              <a:rPr lang="ko-KR" altLang="en-US" sz="1800" b="0" i="0" u="none" strike="noStrike" baseline="0" dirty="0">
                <a:latin typeface="YDVYMjOStd12"/>
              </a:rPr>
              <a:t>는 주어진 시간 동안 실행되는 프로그램을 중지시킨다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438FB7D-99C7-40CE-A43F-D171F729B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2781300"/>
            <a:ext cx="6962775" cy="12954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F8051A4-568D-4A2B-BADC-7830AE613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102" y="4733366"/>
            <a:ext cx="1855404" cy="123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1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0" y="1860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656586" name="Rectangle 202"/>
          <p:cNvSpPr>
            <a:spLocks noChangeArrowheads="1"/>
          </p:cNvSpPr>
          <p:nvPr/>
        </p:nvSpPr>
        <p:spPr bwMode="auto">
          <a:xfrm>
            <a:off x="0" y="499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656386" name="Rectangle 2"/>
          <p:cNvSpPr>
            <a:spLocks noChangeArrowheads="1"/>
          </p:cNvSpPr>
          <p:nvPr/>
        </p:nvSpPr>
        <p:spPr bwMode="auto">
          <a:xfrm>
            <a:off x="895223" y="1283247"/>
            <a:ext cx="7588250" cy="5038612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stdlib.h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windows.h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hour, min, sec;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hour = min = sec = 0;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(1) 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system(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cls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    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화면을 지운다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"%02d: %02d: %02d"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hour, min, sec);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sec++;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(sec == 60) { min++;            sec = 0; 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(min == 60) { hour++;           min = 0; 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(hour == 24) { hour = min = sec = 0; }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Sleep(1000);      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1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초 동안 프로그램을 재운다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kumimoji="1" lang="ko-KR" altLang="en-US" sz="11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04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>
                <a:latin typeface="Consolas" panose="020B0609020204030204" pitchFamily="49" charset="0"/>
              </a:rPr>
              <a:t>do...while</a:t>
            </a:r>
            <a:r>
              <a:rPr lang="ko-KR" altLang="en-US" sz="3600" dirty="0"/>
              <a:t>문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9F2EAFD-BFB8-4291-B1BB-0CF1ACB042B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latinLnBrk="0"/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do-while</a:t>
            </a:r>
            <a:r>
              <a:rPr lang="en-US" altLang="ko-KR" sz="1800" b="0" i="0" u="none" strike="noStrike" baseline="0" dirty="0">
                <a:latin typeface="YDVYMjOStd12"/>
              </a:rPr>
              <a:t> </a:t>
            </a:r>
            <a:r>
              <a:rPr lang="ko-KR" altLang="en-US" sz="1800" b="0" i="0" u="none" strike="noStrike" baseline="0" dirty="0">
                <a:latin typeface="YDVYMjOStd12"/>
              </a:rPr>
              <a:t>문은 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while</a:t>
            </a:r>
            <a:r>
              <a:rPr lang="en-US" altLang="ko-KR" sz="1800" b="0" i="0" u="none" strike="noStrike" baseline="0" dirty="0">
                <a:latin typeface="YDVYMjOStd12"/>
              </a:rPr>
              <a:t> </a:t>
            </a:r>
            <a:r>
              <a:rPr lang="ko-KR" altLang="en-US" sz="1800" b="0" i="0" u="none" strike="noStrike" baseline="0" dirty="0">
                <a:latin typeface="YDVYMjOStd12"/>
              </a:rPr>
              <a:t>문과 비슷하나 반복 조건을 루프의 처음이 아니라 루프의 끝에서 검사한다는 것이 다르다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1724FAF-B601-484D-A571-428C8F2CF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2259946"/>
            <a:ext cx="6134100" cy="36290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onsolas" panose="020B0609020204030204" pitchFamily="49" charset="0"/>
              </a:rPr>
              <a:t>do-while</a:t>
            </a:r>
            <a:r>
              <a:rPr lang="en-US" altLang="ko-KR" dirty="0"/>
              <a:t> </a:t>
            </a:r>
            <a:r>
              <a:rPr lang="ko-KR" altLang="en-US" dirty="0"/>
              <a:t>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적어도 한번은 반복문장을 실행한다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F731C6C-69EC-4584-B0D4-6AE5BA81B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62" y="2312894"/>
            <a:ext cx="7556126" cy="24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82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1" name="Rectangle 5"/>
          <p:cNvSpPr>
            <a:spLocks noChangeArrowheads="1"/>
          </p:cNvSpPr>
          <p:nvPr/>
        </p:nvSpPr>
        <p:spPr bwMode="auto">
          <a:xfrm>
            <a:off x="0" y="499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BFBECB08-430B-46F6-8833-8B2DFC79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#1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22A3AB4-7711-4C08-A632-B8F159257EA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en-US" altLang="ko-KR" dirty="0" err="1">
                <a:latin typeface="Consolas" panose="020B0609020204030204" pitchFamily="49" charset="0"/>
              </a:rPr>
              <a:t>do..while</a:t>
            </a:r>
            <a:r>
              <a:rPr lang="en-US" altLang="ko-KR" dirty="0"/>
              <a:t> </a:t>
            </a:r>
            <a:r>
              <a:rPr lang="ko-KR" altLang="en-US" dirty="0"/>
              <a:t>문은 입력을 처리하는 부분에서 많이 사용된다</a:t>
            </a:r>
            <a:r>
              <a:rPr lang="en-US" altLang="ko-KR" dirty="0"/>
              <a:t>. </a:t>
            </a:r>
            <a:r>
              <a:rPr lang="ko-KR" altLang="en-US" dirty="0"/>
              <a:t>예를 들어서 다음과 같이 메뉴를 출력한 후에 사용자의 입력을 받는 부분에 사용된다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3D31B87-F8BB-44E3-9EC9-BAAD488FE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42" y="2952604"/>
            <a:ext cx="7805211" cy="136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63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ChangeArrowheads="1"/>
          </p:cNvSpPr>
          <p:nvPr/>
        </p:nvSpPr>
        <p:spPr bwMode="auto">
          <a:xfrm>
            <a:off x="782637" y="1488531"/>
            <a:ext cx="7578725" cy="493871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"1---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파일열기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"2---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파일저장하기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"3---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종료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하나를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선택하시오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}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 1 ||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&gt; 3);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선택된 메뉴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kumimoji="1"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69701" name="Rectangle 5"/>
          <p:cNvSpPr>
            <a:spLocks noChangeArrowheads="1"/>
          </p:cNvSpPr>
          <p:nvPr/>
        </p:nvSpPr>
        <p:spPr bwMode="auto">
          <a:xfrm>
            <a:off x="0" y="499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385269CD-A5A1-485A-943D-E650D67CF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 #1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034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ACF70EEB-31ED-4915-B482-905831990D9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502795"/>
            <a:ext cx="8153400" cy="3256258"/>
          </a:xfrm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32773" name="Picture 5" descr="MC90043492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44817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6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숫자 추측 게임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프로그램이 가지고 있는 정수를 사용자가 알아맞히는 게임</a:t>
            </a:r>
            <a:endParaRPr lang="en-US" altLang="ko-KR" dirty="0"/>
          </a:p>
          <a:p>
            <a:r>
              <a:rPr lang="ko-KR" altLang="en-US" dirty="0"/>
              <a:t>사용자가 답을 제시하면 프로그램은 자신이 저장한 정수와 비교하여 제시된 정수가 더 높은지 낮은지 만을 알려준다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A6514ED-958A-44BE-9F9F-47CE6C975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65" y="3012637"/>
            <a:ext cx="7469147" cy="2671974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501" y="4008848"/>
            <a:ext cx="3405851" cy="188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968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이번 장에서 만들 프로그램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6F677402-D703-466F-952F-DB9AD380BDE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sz="1800" b="0" i="0" u="none" strike="noStrike" baseline="0" dirty="0">
                <a:latin typeface="YDVYMjOStd12"/>
              </a:rPr>
              <a:t>초등학생용 산수 문제를 자동으로 출제하는 프로그램을 작성해보자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한 번이라도 맞으면 종료한다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1800" b="0" i="0" u="none" strike="noStrike" baseline="0" dirty="0">
                <a:latin typeface="YDVYMjOStd12"/>
              </a:rPr>
              <a:t>1</a:t>
            </a:r>
            <a:r>
              <a:rPr lang="ko-KR" altLang="en-US" sz="1800" b="0" i="0" u="none" strike="noStrike" baseline="0" dirty="0">
                <a:latin typeface="YDVYMjOStd12"/>
              </a:rPr>
              <a:t>억원을 일시불로 받을 때와 처음에 </a:t>
            </a:r>
            <a:r>
              <a:rPr lang="en-US" altLang="ko-KR" sz="1800" b="0" i="0" u="none" strike="noStrike" baseline="0" dirty="0">
                <a:latin typeface="YDVYMjOStd12"/>
              </a:rPr>
              <a:t>1</a:t>
            </a:r>
            <a:r>
              <a:rPr lang="ko-KR" altLang="en-US" sz="1800" b="0" i="0" u="none" strike="noStrike" baseline="0" dirty="0">
                <a:latin typeface="YDVYMjOStd12"/>
              </a:rPr>
              <a:t>원을 받고</a:t>
            </a:r>
            <a:r>
              <a:rPr lang="en-US" altLang="ko-KR" sz="1800" b="0" i="0" u="none" strike="noStrike" baseline="0" dirty="0">
                <a:latin typeface="YDVYMjOStd12"/>
              </a:rPr>
              <a:t>, </a:t>
            </a:r>
            <a:r>
              <a:rPr lang="ko-KR" altLang="en-US" sz="1800" b="0" i="0" u="none" strike="noStrike" baseline="0" dirty="0">
                <a:latin typeface="YDVYMjOStd12"/>
              </a:rPr>
              <a:t>한 달 동안 하루가 지날 때마다 </a:t>
            </a:r>
            <a:r>
              <a:rPr lang="en-US" altLang="ko-KR" sz="1800" b="0" i="0" u="none" strike="noStrike" baseline="0" dirty="0">
                <a:latin typeface="YDVYMjOStd12"/>
              </a:rPr>
              <a:t>2</a:t>
            </a:r>
            <a:r>
              <a:rPr lang="ko-KR" altLang="en-US" sz="1800" b="0" i="0" u="none" strike="noStrike" baseline="0" dirty="0" err="1">
                <a:latin typeface="YDVYMjOStd12"/>
              </a:rPr>
              <a:t>배씩</a:t>
            </a:r>
            <a:r>
              <a:rPr lang="ko-KR" altLang="en-US" sz="1800" b="0" i="0" u="none" strike="noStrike" baseline="0" dirty="0">
                <a:latin typeface="YDVYMjOStd12"/>
              </a:rPr>
              <a:t> 받는 것 중에서 어떤 것이 유리한지 계산해보자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026F6FA-0C91-4D69-846D-2AB845239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89" y="2441768"/>
            <a:ext cx="7772400" cy="140633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31808693-95C2-49C7-9249-0CD881A0F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48" y="4785174"/>
            <a:ext cx="7772400" cy="138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16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알고리즘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94765" y="1925171"/>
            <a:ext cx="8212138" cy="3050241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600" i="1" dirty="0">
                <a:latin typeface="Consolas" panose="020B0609020204030204" pitchFamily="49" charset="0"/>
              </a:rPr>
              <a:t>do </a:t>
            </a:r>
            <a:endParaRPr lang="ko-KR" alt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ko-KR" altLang="en-US" sz="1600" dirty="0">
                <a:latin typeface="Consolas" panose="020B0609020204030204" pitchFamily="49" charset="0"/>
              </a:rPr>
              <a:t>	</a:t>
            </a:r>
            <a:r>
              <a:rPr lang="ko-KR" altLang="en-US" sz="1600" i="1" dirty="0">
                <a:latin typeface="Consolas" panose="020B0609020204030204" pitchFamily="49" charset="0"/>
              </a:rPr>
              <a:t>사용자로부터 숫자를 </a:t>
            </a:r>
            <a:r>
              <a:rPr lang="en-US" altLang="ko-KR" sz="1600" i="1" dirty="0">
                <a:latin typeface="Consolas" panose="020B0609020204030204" pitchFamily="49" charset="0"/>
              </a:rPr>
              <a:t>guess</a:t>
            </a:r>
            <a:r>
              <a:rPr lang="ko-KR" altLang="en-US" sz="1600" i="1" dirty="0">
                <a:latin typeface="Consolas" panose="020B0609020204030204" pitchFamily="49" charset="0"/>
              </a:rPr>
              <a:t>로 </a:t>
            </a:r>
            <a:r>
              <a:rPr lang="ko-KR" altLang="en-US" sz="1600" i="1" dirty="0" err="1">
                <a:latin typeface="Consolas" panose="020B0609020204030204" pitchFamily="49" charset="0"/>
              </a:rPr>
              <a:t>입력받는다</a:t>
            </a:r>
            <a:r>
              <a:rPr lang="en-US" altLang="ko-KR" sz="1600" i="1" dirty="0">
                <a:latin typeface="Consolas" panose="020B0609020204030204" pitchFamily="49" charset="0"/>
              </a:rPr>
              <a:t>. </a:t>
            </a:r>
            <a:endParaRPr lang="ko-KR" alt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ko-KR" altLang="en-US" sz="1600" dirty="0">
                <a:latin typeface="Consolas" panose="020B0609020204030204" pitchFamily="49" charset="0"/>
              </a:rPr>
              <a:t>	</a:t>
            </a:r>
            <a:r>
              <a:rPr lang="ko-KR" altLang="en-US" sz="1600" i="1" dirty="0">
                <a:latin typeface="Consolas" panose="020B0609020204030204" pitchFamily="49" charset="0"/>
              </a:rPr>
              <a:t>시도횟수를 증가한다</a:t>
            </a:r>
            <a:r>
              <a:rPr lang="en-US" altLang="ko-KR" sz="1600" i="1" dirty="0">
                <a:latin typeface="Consolas" panose="020B0609020204030204" pitchFamily="49" charset="0"/>
              </a:rPr>
              <a:t>. </a:t>
            </a:r>
            <a:endParaRPr lang="ko-KR" alt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ko-KR" altLang="en-US" sz="1600" dirty="0">
                <a:latin typeface="Consolas" panose="020B0609020204030204" pitchFamily="49" charset="0"/>
              </a:rPr>
              <a:t>	</a:t>
            </a:r>
            <a:r>
              <a:rPr lang="en-US" altLang="ko-KR" sz="1600" i="1" dirty="0">
                <a:latin typeface="Consolas" panose="020B0609020204030204" pitchFamily="49" charset="0"/>
              </a:rPr>
              <a:t>if( guess &lt; answer )</a:t>
            </a:r>
            <a:endParaRPr lang="ko-KR" alt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ko-KR" altLang="en-US" sz="1600" dirty="0">
                <a:latin typeface="Consolas" panose="020B0609020204030204" pitchFamily="49" charset="0"/>
              </a:rPr>
              <a:t>		</a:t>
            </a:r>
            <a:r>
              <a:rPr lang="ko-KR" altLang="en-US" sz="1600" i="1" dirty="0">
                <a:latin typeface="Consolas" panose="020B0609020204030204" pitchFamily="49" charset="0"/>
              </a:rPr>
              <a:t>숫자가 낮다고 출력한다</a:t>
            </a:r>
            <a:r>
              <a:rPr lang="en-US" altLang="ko-KR" sz="1600" i="1" dirty="0">
                <a:latin typeface="Consolas" panose="020B0609020204030204" pitchFamily="49" charset="0"/>
              </a:rPr>
              <a:t>.</a:t>
            </a:r>
            <a:endParaRPr lang="ko-KR" alt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ko-KR" altLang="en-US" sz="1600" dirty="0">
                <a:latin typeface="Consolas" panose="020B0609020204030204" pitchFamily="49" charset="0"/>
              </a:rPr>
              <a:t>	</a:t>
            </a:r>
            <a:r>
              <a:rPr lang="en-US" altLang="ko-KR" sz="1600" i="1" dirty="0">
                <a:latin typeface="Consolas" panose="020B0609020204030204" pitchFamily="49" charset="0"/>
              </a:rPr>
              <a:t>else</a:t>
            </a:r>
            <a:r>
              <a:rPr lang="en-US" altLang="ko-KR" sz="1600" dirty="0">
                <a:latin typeface="Consolas" panose="020B0609020204030204" pitchFamily="49" charset="0"/>
              </a:rPr>
              <a:t> </a:t>
            </a:r>
            <a:r>
              <a:rPr lang="en-US" altLang="ko-KR" sz="1600" i="1" dirty="0">
                <a:latin typeface="Consolas" panose="020B0609020204030204" pitchFamily="49" charset="0"/>
              </a:rPr>
              <a:t>if( guess &gt; answer )</a:t>
            </a:r>
            <a:endParaRPr lang="ko-KR" alt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ko-KR" altLang="en-US" sz="1600" dirty="0">
                <a:latin typeface="Consolas" panose="020B0609020204030204" pitchFamily="49" charset="0"/>
              </a:rPr>
              <a:t>		</a:t>
            </a:r>
            <a:r>
              <a:rPr lang="ko-KR" altLang="en-US" sz="1600" i="1" dirty="0">
                <a:latin typeface="Consolas" panose="020B0609020204030204" pitchFamily="49" charset="0"/>
              </a:rPr>
              <a:t>숫자가 높다고 출력한다</a:t>
            </a:r>
            <a:r>
              <a:rPr lang="en-US" altLang="ko-KR" sz="1600" i="1" dirty="0">
                <a:latin typeface="Consolas" panose="020B0609020204030204" pitchFamily="49" charset="0"/>
              </a:rPr>
              <a:t>.</a:t>
            </a:r>
            <a:endParaRPr lang="ko-KR" alt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ko-KR" sz="1600" i="1" dirty="0">
                <a:latin typeface="Consolas" panose="020B0609020204030204" pitchFamily="49" charset="0"/>
              </a:rPr>
              <a:t>while(guess != answer);</a:t>
            </a:r>
            <a:endParaRPr lang="ko-KR" alt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ko-KR" altLang="en-US" sz="1600" i="1" dirty="0">
                <a:latin typeface="Consolas" panose="020B0609020204030204" pitchFamily="49" charset="0"/>
              </a:rPr>
              <a:t>“축하합니다”와 시도횟수를 출력한다</a:t>
            </a:r>
            <a:r>
              <a:rPr lang="en-US" altLang="ko-KR" sz="1600" i="1" dirty="0">
                <a:latin typeface="Consolas" panose="020B0609020204030204" pitchFamily="49" charset="0"/>
              </a:rPr>
              <a:t>.</a:t>
            </a:r>
            <a:endParaRPr lang="ko-KR" alt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54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90281" y="340658"/>
            <a:ext cx="8308993" cy="61719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answer; 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정답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guess;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tries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srand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(time(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answer = rand() % 100;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반복 구조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do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정답을 추측하여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보시오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, &amp;guess);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tries++;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if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(guess &gt; answer)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사용자가 입력한 정수가 정답보다 높으면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제시한 정수가 높습니다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else if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(guess &lt; answer)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사용자가 입력한 정수가 정답보다 낮으면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제시한 정수가 낮습니다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}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while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(guess != answer);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돋움체" panose="020B0609000101010101" pitchFamily="49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축하합니다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.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시도횟수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=%d\n"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, tries);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돋움체" panose="020B0609000101010101" pitchFamily="49" charset="-127"/>
              </a:rPr>
              <a:t>}</a:t>
            </a:r>
            <a:endParaRPr lang="en-US" altLang="ko-KR" sz="14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9663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정수의</a:t>
            </a:r>
            <a:r>
              <a:rPr lang="en-US" altLang="ko-KR" dirty="0"/>
              <a:t> </a:t>
            </a:r>
            <a:r>
              <a:rPr lang="ko-KR" altLang="en-US" dirty="0" err="1"/>
              <a:t>자리수</a:t>
            </a:r>
            <a:r>
              <a:rPr lang="ko-KR" altLang="en-US" dirty="0"/>
              <a:t> 계산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사용자로부터 숫자를 </a:t>
            </a:r>
            <a:r>
              <a:rPr lang="ko-KR" altLang="en-US" dirty="0" err="1"/>
              <a:t>입력받고</a:t>
            </a:r>
            <a:r>
              <a:rPr lang="ko-KR" altLang="en-US" dirty="0"/>
              <a:t> </a:t>
            </a:r>
            <a:r>
              <a:rPr lang="en-US" altLang="ko-KR" dirty="0"/>
              <a:t>while </a:t>
            </a:r>
            <a:r>
              <a:rPr lang="ko-KR" altLang="en-US" dirty="0"/>
              <a:t>루프를 사용하여 주어진 정수의 총 자릿수를 계산하는 프로그램을 작성해보자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C48331-0DC8-4406-8B09-72FBD514E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88" y="2598427"/>
            <a:ext cx="7575177" cy="82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605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90282" y="1640541"/>
            <a:ext cx="8085418" cy="509195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long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long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num;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 64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비트 정수형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count = 0;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정수를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lld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&amp;num);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 long </a:t>
            </a:r>
            <a:r>
              <a:rPr lang="en-US" altLang="ko-KR" sz="1600" dirty="0" err="1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long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타입은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%</a:t>
            </a:r>
            <a:r>
              <a:rPr lang="en-US" altLang="ko-KR" sz="1600" dirty="0" err="1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lld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를 사용해야 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do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count++;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num /= 10;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정수 나눗셈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}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while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(num != 0);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총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자리수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: 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count);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en-US" altLang="ko-KR" sz="12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7143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>
                <a:latin typeface="Consolas" panose="020B0609020204030204" pitchFamily="49" charset="0"/>
              </a:rPr>
              <a:t>for</a:t>
            </a:r>
            <a:r>
              <a:rPr lang="en-US" altLang="ko-KR" sz="3600" dirty="0"/>
              <a:t> </a:t>
            </a:r>
            <a:r>
              <a:rPr lang="ko-KR" altLang="en-US" sz="3600" dirty="0"/>
              <a:t>루프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b="1">
                <a:latin typeface="새굴림" pitchFamily="18" charset="-127"/>
                <a:ea typeface="새굴림" pitchFamily="18" charset="-127"/>
              </a:rPr>
              <a:t>정해진 횟수만큼 반복하는 구조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6" y="2251493"/>
            <a:ext cx="7097992" cy="399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ko-KR" sz="3600" dirty="0">
                <a:latin typeface="Consolas" panose="020B0609020204030204" pitchFamily="49" charset="0"/>
              </a:rPr>
              <a:t>for</a:t>
            </a:r>
            <a:r>
              <a:rPr lang="en-US" altLang="ko-KR" sz="3600" dirty="0"/>
              <a:t> </a:t>
            </a:r>
            <a:r>
              <a:rPr lang="ko-KR" altLang="en-US" sz="3600" dirty="0"/>
              <a:t>문의 구조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43" y="1816759"/>
            <a:ext cx="7948246" cy="258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10</a:t>
            </a:r>
            <a:r>
              <a:rPr lang="ko-KR" altLang="en-US" dirty="0"/>
              <a:t>번 출력하기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“Hello World!”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화면에 </a:t>
            </a:r>
            <a:r>
              <a:rPr lang="en-US" altLang="ko-KR" dirty="0"/>
              <a:t>10</a:t>
            </a:r>
            <a:r>
              <a:rPr lang="ko-KR" altLang="en-US" dirty="0"/>
              <a:t>번 출력하기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02750" y="2398573"/>
            <a:ext cx="7558087" cy="255454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just"/>
            <a:r>
              <a:rPr lang="en-US" altLang="ko-KR" sz="1600" dirty="0"/>
              <a:t>Hello World!</a:t>
            </a:r>
          </a:p>
          <a:p>
            <a:pPr algn="just"/>
            <a:r>
              <a:rPr lang="en-US" altLang="ko-KR" sz="1600" dirty="0"/>
              <a:t>Hello World!</a:t>
            </a:r>
          </a:p>
          <a:p>
            <a:pPr algn="just"/>
            <a:r>
              <a:rPr lang="en-US" altLang="ko-KR" sz="1600" dirty="0"/>
              <a:t>Hello World!</a:t>
            </a:r>
          </a:p>
          <a:p>
            <a:pPr algn="just"/>
            <a:r>
              <a:rPr lang="en-US" altLang="ko-KR" sz="1600" dirty="0"/>
              <a:t>Hello World!</a:t>
            </a:r>
          </a:p>
          <a:p>
            <a:pPr algn="just"/>
            <a:r>
              <a:rPr lang="en-US" altLang="ko-KR" sz="1600" dirty="0"/>
              <a:t>Hello World!</a:t>
            </a:r>
          </a:p>
          <a:p>
            <a:pPr algn="just"/>
            <a:r>
              <a:rPr lang="en-US" altLang="ko-KR" sz="1600" dirty="0"/>
              <a:t>Hello World!</a:t>
            </a:r>
          </a:p>
          <a:p>
            <a:pPr algn="just"/>
            <a:r>
              <a:rPr lang="en-US" altLang="ko-KR" sz="1600" dirty="0"/>
              <a:t>Hello World!</a:t>
            </a:r>
          </a:p>
          <a:p>
            <a:pPr algn="just"/>
            <a:r>
              <a:rPr lang="en-US" altLang="ko-KR" sz="1600" dirty="0"/>
              <a:t>Hello World!</a:t>
            </a:r>
          </a:p>
          <a:p>
            <a:pPr algn="just"/>
            <a:r>
              <a:rPr lang="en-US" altLang="ko-KR" sz="1600" dirty="0"/>
              <a:t>Hello World!</a:t>
            </a:r>
          </a:p>
          <a:p>
            <a:pPr algn="just"/>
            <a:r>
              <a:rPr lang="en-US" altLang="ko-KR" sz="1600" dirty="0"/>
              <a:t>Hello World!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78130" y="2731191"/>
            <a:ext cx="487363" cy="1012825"/>
            <a:chOff x="-91" y="1749"/>
            <a:chExt cx="552" cy="832"/>
          </a:xfrm>
        </p:grpSpPr>
        <p:sp>
          <p:nvSpPr>
            <p:cNvPr id="6" name="Freeform 15"/>
            <p:cNvSpPr>
              <a:spLocks/>
            </p:cNvSpPr>
            <p:nvPr/>
          </p:nvSpPr>
          <p:spPr bwMode="auto">
            <a:xfrm>
              <a:off x="-91" y="1749"/>
              <a:ext cx="552" cy="832"/>
            </a:xfrm>
            <a:custGeom>
              <a:avLst/>
              <a:gdLst>
                <a:gd name="T0" fmla="*/ 19 w 1103"/>
                <a:gd name="T1" fmla="*/ 453 h 1663"/>
                <a:gd name="T2" fmla="*/ 86 w 1103"/>
                <a:gd name="T3" fmla="*/ 306 h 1663"/>
                <a:gd name="T4" fmla="*/ 175 w 1103"/>
                <a:gd name="T5" fmla="*/ 175 h 1663"/>
                <a:gd name="T6" fmla="*/ 261 w 1103"/>
                <a:gd name="T7" fmla="*/ 74 h 1663"/>
                <a:gd name="T8" fmla="*/ 322 w 1103"/>
                <a:gd name="T9" fmla="*/ 14 h 1663"/>
                <a:gd name="T10" fmla="*/ 337 w 1103"/>
                <a:gd name="T11" fmla="*/ 1 h 1663"/>
                <a:gd name="T12" fmla="*/ 357 w 1103"/>
                <a:gd name="T13" fmla="*/ 5 h 1663"/>
                <a:gd name="T14" fmla="*/ 394 w 1103"/>
                <a:gd name="T15" fmla="*/ 11 h 1663"/>
                <a:gd name="T16" fmla="*/ 440 w 1103"/>
                <a:gd name="T17" fmla="*/ 19 h 1663"/>
                <a:gd name="T18" fmla="*/ 488 w 1103"/>
                <a:gd name="T19" fmla="*/ 28 h 1663"/>
                <a:gd name="T20" fmla="*/ 530 w 1103"/>
                <a:gd name="T21" fmla="*/ 38 h 1663"/>
                <a:gd name="T22" fmla="*/ 582 w 1103"/>
                <a:gd name="T23" fmla="*/ 44 h 1663"/>
                <a:gd name="T24" fmla="*/ 628 w 1103"/>
                <a:gd name="T25" fmla="*/ 36 h 1663"/>
                <a:gd name="T26" fmla="*/ 670 w 1103"/>
                <a:gd name="T27" fmla="*/ 21 h 1663"/>
                <a:gd name="T28" fmla="*/ 715 w 1103"/>
                <a:gd name="T29" fmla="*/ 7 h 1663"/>
                <a:gd name="T30" fmla="*/ 765 w 1103"/>
                <a:gd name="T31" fmla="*/ 0 h 1663"/>
                <a:gd name="T32" fmla="*/ 829 w 1103"/>
                <a:gd name="T33" fmla="*/ 68 h 1663"/>
                <a:gd name="T34" fmla="*/ 887 w 1103"/>
                <a:gd name="T35" fmla="*/ 180 h 1663"/>
                <a:gd name="T36" fmla="*/ 932 w 1103"/>
                <a:gd name="T37" fmla="*/ 302 h 1663"/>
                <a:gd name="T38" fmla="*/ 964 w 1103"/>
                <a:gd name="T39" fmla="*/ 429 h 1663"/>
                <a:gd name="T40" fmla="*/ 985 w 1103"/>
                <a:gd name="T41" fmla="*/ 556 h 1663"/>
                <a:gd name="T42" fmla="*/ 994 w 1103"/>
                <a:gd name="T43" fmla="*/ 647 h 1663"/>
                <a:gd name="T44" fmla="*/ 1038 w 1103"/>
                <a:gd name="T45" fmla="*/ 687 h 1663"/>
                <a:gd name="T46" fmla="*/ 1088 w 1103"/>
                <a:gd name="T47" fmla="*/ 732 h 1663"/>
                <a:gd name="T48" fmla="*/ 1103 w 1103"/>
                <a:gd name="T49" fmla="*/ 778 h 1663"/>
                <a:gd name="T50" fmla="*/ 1082 w 1103"/>
                <a:gd name="T51" fmla="*/ 862 h 1663"/>
                <a:gd name="T52" fmla="*/ 1037 w 1103"/>
                <a:gd name="T53" fmla="*/ 968 h 1663"/>
                <a:gd name="T54" fmla="*/ 981 w 1103"/>
                <a:gd name="T55" fmla="*/ 1080 h 1663"/>
                <a:gd name="T56" fmla="*/ 927 w 1103"/>
                <a:gd name="T57" fmla="*/ 1179 h 1663"/>
                <a:gd name="T58" fmla="*/ 894 w 1103"/>
                <a:gd name="T59" fmla="*/ 1231 h 1663"/>
                <a:gd name="T60" fmla="*/ 866 w 1103"/>
                <a:gd name="T61" fmla="*/ 1230 h 1663"/>
                <a:gd name="T62" fmla="*/ 838 w 1103"/>
                <a:gd name="T63" fmla="*/ 1232 h 1663"/>
                <a:gd name="T64" fmla="*/ 806 w 1103"/>
                <a:gd name="T65" fmla="*/ 1285 h 1663"/>
                <a:gd name="T66" fmla="*/ 807 w 1103"/>
                <a:gd name="T67" fmla="*/ 1369 h 1663"/>
                <a:gd name="T68" fmla="*/ 834 w 1103"/>
                <a:gd name="T69" fmla="*/ 1450 h 1663"/>
                <a:gd name="T70" fmla="*/ 826 w 1103"/>
                <a:gd name="T71" fmla="*/ 1528 h 1663"/>
                <a:gd name="T72" fmla="*/ 780 w 1103"/>
                <a:gd name="T73" fmla="*/ 1619 h 1663"/>
                <a:gd name="T74" fmla="*/ 722 w 1103"/>
                <a:gd name="T75" fmla="*/ 1662 h 1663"/>
                <a:gd name="T76" fmla="*/ 656 w 1103"/>
                <a:gd name="T77" fmla="*/ 1654 h 1663"/>
                <a:gd name="T78" fmla="*/ 588 w 1103"/>
                <a:gd name="T79" fmla="*/ 1615 h 1663"/>
                <a:gd name="T80" fmla="*/ 531 w 1103"/>
                <a:gd name="T81" fmla="*/ 1558 h 1663"/>
                <a:gd name="T82" fmla="*/ 492 w 1103"/>
                <a:gd name="T83" fmla="*/ 1496 h 1663"/>
                <a:gd name="T84" fmla="*/ 484 w 1103"/>
                <a:gd name="T85" fmla="*/ 1441 h 1663"/>
                <a:gd name="T86" fmla="*/ 492 w 1103"/>
                <a:gd name="T87" fmla="*/ 1370 h 1663"/>
                <a:gd name="T88" fmla="*/ 450 w 1103"/>
                <a:gd name="T89" fmla="*/ 1341 h 1663"/>
                <a:gd name="T90" fmla="*/ 392 w 1103"/>
                <a:gd name="T91" fmla="*/ 1330 h 1663"/>
                <a:gd name="T92" fmla="*/ 345 w 1103"/>
                <a:gd name="T93" fmla="*/ 1302 h 1663"/>
                <a:gd name="T94" fmla="*/ 335 w 1103"/>
                <a:gd name="T95" fmla="*/ 1247 h 1663"/>
                <a:gd name="T96" fmla="*/ 337 w 1103"/>
                <a:gd name="T97" fmla="*/ 1185 h 1663"/>
                <a:gd name="T98" fmla="*/ 315 w 1103"/>
                <a:gd name="T99" fmla="*/ 1143 h 1663"/>
                <a:gd name="T100" fmla="*/ 276 w 1103"/>
                <a:gd name="T101" fmla="*/ 1113 h 1663"/>
                <a:gd name="T102" fmla="*/ 229 w 1103"/>
                <a:gd name="T103" fmla="*/ 1090 h 1663"/>
                <a:gd name="T104" fmla="*/ 178 w 1103"/>
                <a:gd name="T105" fmla="*/ 1070 h 1663"/>
                <a:gd name="T106" fmla="*/ 128 w 1103"/>
                <a:gd name="T107" fmla="*/ 1049 h 1663"/>
                <a:gd name="T108" fmla="*/ 78 w 1103"/>
                <a:gd name="T109" fmla="*/ 1026 h 1663"/>
                <a:gd name="T110" fmla="*/ 36 w 1103"/>
                <a:gd name="T111" fmla="*/ 767 h 1663"/>
                <a:gd name="T112" fmla="*/ 7 w 1103"/>
                <a:gd name="T113" fmla="*/ 585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3" h="1663">
                  <a:moveTo>
                    <a:pt x="0" y="557"/>
                  </a:moveTo>
                  <a:lnTo>
                    <a:pt x="7" y="505"/>
                  </a:lnTo>
                  <a:lnTo>
                    <a:pt x="19" y="453"/>
                  </a:lnTo>
                  <a:lnTo>
                    <a:pt x="38" y="402"/>
                  </a:lnTo>
                  <a:lnTo>
                    <a:pt x="60" y="353"/>
                  </a:lnTo>
                  <a:lnTo>
                    <a:pt x="86" y="306"/>
                  </a:lnTo>
                  <a:lnTo>
                    <a:pt x="114" y="260"/>
                  </a:lnTo>
                  <a:lnTo>
                    <a:pt x="144" y="216"/>
                  </a:lnTo>
                  <a:lnTo>
                    <a:pt x="175" y="175"/>
                  </a:lnTo>
                  <a:lnTo>
                    <a:pt x="205" y="139"/>
                  </a:lnTo>
                  <a:lnTo>
                    <a:pt x="235" y="104"/>
                  </a:lnTo>
                  <a:lnTo>
                    <a:pt x="261" y="74"/>
                  </a:lnTo>
                  <a:lnTo>
                    <a:pt x="287" y="50"/>
                  </a:lnTo>
                  <a:lnTo>
                    <a:pt x="306" y="29"/>
                  </a:lnTo>
                  <a:lnTo>
                    <a:pt x="322" y="14"/>
                  </a:lnTo>
                  <a:lnTo>
                    <a:pt x="333" y="5"/>
                  </a:lnTo>
                  <a:lnTo>
                    <a:pt x="336" y="1"/>
                  </a:lnTo>
                  <a:lnTo>
                    <a:pt x="337" y="1"/>
                  </a:lnTo>
                  <a:lnTo>
                    <a:pt x="342" y="3"/>
                  </a:lnTo>
                  <a:lnTo>
                    <a:pt x="349" y="4"/>
                  </a:lnTo>
                  <a:lnTo>
                    <a:pt x="357" y="5"/>
                  </a:lnTo>
                  <a:lnTo>
                    <a:pt x="368" y="6"/>
                  </a:lnTo>
                  <a:lnTo>
                    <a:pt x="380" y="8"/>
                  </a:lnTo>
                  <a:lnTo>
                    <a:pt x="394" y="11"/>
                  </a:lnTo>
                  <a:lnTo>
                    <a:pt x="409" y="13"/>
                  </a:lnTo>
                  <a:lnTo>
                    <a:pt x="424" y="15"/>
                  </a:lnTo>
                  <a:lnTo>
                    <a:pt x="440" y="19"/>
                  </a:lnTo>
                  <a:lnTo>
                    <a:pt x="456" y="21"/>
                  </a:lnTo>
                  <a:lnTo>
                    <a:pt x="472" y="24"/>
                  </a:lnTo>
                  <a:lnTo>
                    <a:pt x="488" y="28"/>
                  </a:lnTo>
                  <a:lnTo>
                    <a:pt x="503" y="31"/>
                  </a:lnTo>
                  <a:lnTo>
                    <a:pt x="517" y="35"/>
                  </a:lnTo>
                  <a:lnTo>
                    <a:pt x="530" y="38"/>
                  </a:lnTo>
                  <a:lnTo>
                    <a:pt x="548" y="43"/>
                  </a:lnTo>
                  <a:lnTo>
                    <a:pt x="565" y="44"/>
                  </a:lnTo>
                  <a:lnTo>
                    <a:pt x="582" y="44"/>
                  </a:lnTo>
                  <a:lnTo>
                    <a:pt x="598" y="43"/>
                  </a:lnTo>
                  <a:lnTo>
                    <a:pt x="613" y="41"/>
                  </a:lnTo>
                  <a:lnTo>
                    <a:pt x="628" y="36"/>
                  </a:lnTo>
                  <a:lnTo>
                    <a:pt x="643" y="31"/>
                  </a:lnTo>
                  <a:lnTo>
                    <a:pt x="656" y="27"/>
                  </a:lnTo>
                  <a:lnTo>
                    <a:pt x="670" y="21"/>
                  </a:lnTo>
                  <a:lnTo>
                    <a:pt x="685" y="16"/>
                  </a:lnTo>
                  <a:lnTo>
                    <a:pt x="700" y="12"/>
                  </a:lnTo>
                  <a:lnTo>
                    <a:pt x="715" y="7"/>
                  </a:lnTo>
                  <a:lnTo>
                    <a:pt x="731" y="4"/>
                  </a:lnTo>
                  <a:lnTo>
                    <a:pt x="747" y="1"/>
                  </a:lnTo>
                  <a:lnTo>
                    <a:pt x="765" y="0"/>
                  </a:lnTo>
                  <a:lnTo>
                    <a:pt x="783" y="1"/>
                  </a:lnTo>
                  <a:lnTo>
                    <a:pt x="806" y="34"/>
                  </a:lnTo>
                  <a:lnTo>
                    <a:pt x="829" y="68"/>
                  </a:lnTo>
                  <a:lnTo>
                    <a:pt x="850" y="104"/>
                  </a:lnTo>
                  <a:lnTo>
                    <a:pt x="868" y="141"/>
                  </a:lnTo>
                  <a:lnTo>
                    <a:pt x="887" y="180"/>
                  </a:lnTo>
                  <a:lnTo>
                    <a:pt x="903" y="219"/>
                  </a:lnTo>
                  <a:lnTo>
                    <a:pt x="918" y="261"/>
                  </a:lnTo>
                  <a:lnTo>
                    <a:pt x="932" y="302"/>
                  </a:lnTo>
                  <a:lnTo>
                    <a:pt x="944" y="345"/>
                  </a:lnTo>
                  <a:lnTo>
                    <a:pt x="955" y="386"/>
                  </a:lnTo>
                  <a:lnTo>
                    <a:pt x="964" y="429"/>
                  </a:lnTo>
                  <a:lnTo>
                    <a:pt x="972" y="472"/>
                  </a:lnTo>
                  <a:lnTo>
                    <a:pt x="979" y="514"/>
                  </a:lnTo>
                  <a:lnTo>
                    <a:pt x="985" y="556"/>
                  </a:lnTo>
                  <a:lnTo>
                    <a:pt x="988" y="597"/>
                  </a:lnTo>
                  <a:lnTo>
                    <a:pt x="991" y="638"/>
                  </a:lnTo>
                  <a:lnTo>
                    <a:pt x="994" y="647"/>
                  </a:lnTo>
                  <a:lnTo>
                    <a:pt x="1004" y="658"/>
                  </a:lnTo>
                  <a:lnTo>
                    <a:pt x="1020" y="672"/>
                  </a:lnTo>
                  <a:lnTo>
                    <a:pt x="1038" y="687"/>
                  </a:lnTo>
                  <a:lnTo>
                    <a:pt x="1056" y="703"/>
                  </a:lnTo>
                  <a:lnTo>
                    <a:pt x="1075" y="718"/>
                  </a:lnTo>
                  <a:lnTo>
                    <a:pt x="1088" y="732"/>
                  </a:lnTo>
                  <a:lnTo>
                    <a:pt x="1099" y="744"/>
                  </a:lnTo>
                  <a:lnTo>
                    <a:pt x="1103" y="759"/>
                  </a:lnTo>
                  <a:lnTo>
                    <a:pt x="1103" y="778"/>
                  </a:lnTo>
                  <a:lnTo>
                    <a:pt x="1100" y="802"/>
                  </a:lnTo>
                  <a:lnTo>
                    <a:pt x="1092" y="831"/>
                  </a:lnTo>
                  <a:lnTo>
                    <a:pt x="1082" y="862"/>
                  </a:lnTo>
                  <a:lnTo>
                    <a:pt x="1069" y="897"/>
                  </a:lnTo>
                  <a:lnTo>
                    <a:pt x="1054" y="931"/>
                  </a:lnTo>
                  <a:lnTo>
                    <a:pt x="1037" y="968"/>
                  </a:lnTo>
                  <a:lnTo>
                    <a:pt x="1018" y="1006"/>
                  </a:lnTo>
                  <a:lnTo>
                    <a:pt x="1000" y="1043"/>
                  </a:lnTo>
                  <a:lnTo>
                    <a:pt x="981" y="1080"/>
                  </a:lnTo>
                  <a:lnTo>
                    <a:pt x="962" y="1116"/>
                  </a:lnTo>
                  <a:lnTo>
                    <a:pt x="944" y="1148"/>
                  </a:lnTo>
                  <a:lnTo>
                    <a:pt x="927" y="1179"/>
                  </a:lnTo>
                  <a:lnTo>
                    <a:pt x="912" y="1206"/>
                  </a:lnTo>
                  <a:lnTo>
                    <a:pt x="898" y="1229"/>
                  </a:lnTo>
                  <a:lnTo>
                    <a:pt x="894" y="1231"/>
                  </a:lnTo>
                  <a:lnTo>
                    <a:pt x="886" y="1231"/>
                  </a:lnTo>
                  <a:lnTo>
                    <a:pt x="876" y="1231"/>
                  </a:lnTo>
                  <a:lnTo>
                    <a:pt x="866" y="1230"/>
                  </a:lnTo>
                  <a:lnTo>
                    <a:pt x="856" y="1230"/>
                  </a:lnTo>
                  <a:lnTo>
                    <a:pt x="847" y="1230"/>
                  </a:lnTo>
                  <a:lnTo>
                    <a:pt x="838" y="1232"/>
                  </a:lnTo>
                  <a:lnTo>
                    <a:pt x="834" y="1238"/>
                  </a:lnTo>
                  <a:lnTo>
                    <a:pt x="817" y="1260"/>
                  </a:lnTo>
                  <a:lnTo>
                    <a:pt x="806" y="1285"/>
                  </a:lnTo>
                  <a:lnTo>
                    <a:pt x="803" y="1313"/>
                  </a:lnTo>
                  <a:lnTo>
                    <a:pt x="803" y="1341"/>
                  </a:lnTo>
                  <a:lnTo>
                    <a:pt x="807" y="1369"/>
                  </a:lnTo>
                  <a:lnTo>
                    <a:pt x="814" y="1397"/>
                  </a:lnTo>
                  <a:lnTo>
                    <a:pt x="824" y="1425"/>
                  </a:lnTo>
                  <a:lnTo>
                    <a:pt x="834" y="1450"/>
                  </a:lnTo>
                  <a:lnTo>
                    <a:pt x="837" y="1471"/>
                  </a:lnTo>
                  <a:lnTo>
                    <a:pt x="834" y="1498"/>
                  </a:lnTo>
                  <a:lnTo>
                    <a:pt x="826" y="1528"/>
                  </a:lnTo>
                  <a:lnTo>
                    <a:pt x="814" y="1561"/>
                  </a:lnTo>
                  <a:lnTo>
                    <a:pt x="798" y="1592"/>
                  </a:lnTo>
                  <a:lnTo>
                    <a:pt x="780" y="1619"/>
                  </a:lnTo>
                  <a:lnTo>
                    <a:pt x="761" y="1641"/>
                  </a:lnTo>
                  <a:lnTo>
                    <a:pt x="742" y="1655"/>
                  </a:lnTo>
                  <a:lnTo>
                    <a:pt x="722" y="1662"/>
                  </a:lnTo>
                  <a:lnTo>
                    <a:pt x="700" y="1663"/>
                  </a:lnTo>
                  <a:lnTo>
                    <a:pt x="678" y="1661"/>
                  </a:lnTo>
                  <a:lnTo>
                    <a:pt x="656" y="1654"/>
                  </a:lnTo>
                  <a:lnTo>
                    <a:pt x="633" y="1644"/>
                  </a:lnTo>
                  <a:lnTo>
                    <a:pt x="610" y="1631"/>
                  </a:lnTo>
                  <a:lnTo>
                    <a:pt x="588" y="1615"/>
                  </a:lnTo>
                  <a:lnTo>
                    <a:pt x="568" y="1597"/>
                  </a:lnTo>
                  <a:lnTo>
                    <a:pt x="548" y="1578"/>
                  </a:lnTo>
                  <a:lnTo>
                    <a:pt x="531" y="1558"/>
                  </a:lnTo>
                  <a:lnTo>
                    <a:pt x="515" y="1538"/>
                  </a:lnTo>
                  <a:lnTo>
                    <a:pt x="502" y="1516"/>
                  </a:lnTo>
                  <a:lnTo>
                    <a:pt x="492" y="1496"/>
                  </a:lnTo>
                  <a:lnTo>
                    <a:pt x="485" y="1475"/>
                  </a:lnTo>
                  <a:lnTo>
                    <a:pt x="483" y="1457"/>
                  </a:lnTo>
                  <a:lnTo>
                    <a:pt x="484" y="1441"/>
                  </a:lnTo>
                  <a:lnTo>
                    <a:pt x="486" y="1418"/>
                  </a:lnTo>
                  <a:lnTo>
                    <a:pt x="491" y="1392"/>
                  </a:lnTo>
                  <a:lnTo>
                    <a:pt x="492" y="1370"/>
                  </a:lnTo>
                  <a:lnTo>
                    <a:pt x="484" y="1358"/>
                  </a:lnTo>
                  <a:lnTo>
                    <a:pt x="469" y="1346"/>
                  </a:lnTo>
                  <a:lnTo>
                    <a:pt x="450" y="1341"/>
                  </a:lnTo>
                  <a:lnTo>
                    <a:pt x="431" y="1336"/>
                  </a:lnTo>
                  <a:lnTo>
                    <a:pt x="411" y="1334"/>
                  </a:lnTo>
                  <a:lnTo>
                    <a:pt x="392" y="1330"/>
                  </a:lnTo>
                  <a:lnTo>
                    <a:pt x="373" y="1326"/>
                  </a:lnTo>
                  <a:lnTo>
                    <a:pt x="358" y="1316"/>
                  </a:lnTo>
                  <a:lnTo>
                    <a:pt x="345" y="1302"/>
                  </a:lnTo>
                  <a:lnTo>
                    <a:pt x="337" y="1286"/>
                  </a:lnTo>
                  <a:lnTo>
                    <a:pt x="335" y="1268"/>
                  </a:lnTo>
                  <a:lnTo>
                    <a:pt x="335" y="1247"/>
                  </a:lnTo>
                  <a:lnTo>
                    <a:pt x="336" y="1225"/>
                  </a:lnTo>
                  <a:lnTo>
                    <a:pt x="337" y="1205"/>
                  </a:lnTo>
                  <a:lnTo>
                    <a:pt x="337" y="1185"/>
                  </a:lnTo>
                  <a:lnTo>
                    <a:pt x="335" y="1168"/>
                  </a:lnTo>
                  <a:lnTo>
                    <a:pt x="327" y="1155"/>
                  </a:lnTo>
                  <a:lnTo>
                    <a:pt x="315" y="1143"/>
                  </a:lnTo>
                  <a:lnTo>
                    <a:pt x="304" y="1133"/>
                  </a:lnTo>
                  <a:lnTo>
                    <a:pt x="290" y="1123"/>
                  </a:lnTo>
                  <a:lnTo>
                    <a:pt x="276" y="1113"/>
                  </a:lnTo>
                  <a:lnTo>
                    <a:pt x="261" y="1105"/>
                  </a:lnTo>
                  <a:lnTo>
                    <a:pt x="246" y="1097"/>
                  </a:lnTo>
                  <a:lnTo>
                    <a:pt x="229" y="1090"/>
                  </a:lnTo>
                  <a:lnTo>
                    <a:pt x="213" y="1084"/>
                  </a:lnTo>
                  <a:lnTo>
                    <a:pt x="196" y="1077"/>
                  </a:lnTo>
                  <a:lnTo>
                    <a:pt x="178" y="1070"/>
                  </a:lnTo>
                  <a:lnTo>
                    <a:pt x="161" y="1063"/>
                  </a:lnTo>
                  <a:lnTo>
                    <a:pt x="144" y="1056"/>
                  </a:lnTo>
                  <a:lnTo>
                    <a:pt x="128" y="1049"/>
                  </a:lnTo>
                  <a:lnTo>
                    <a:pt x="110" y="1042"/>
                  </a:lnTo>
                  <a:lnTo>
                    <a:pt x="94" y="1034"/>
                  </a:lnTo>
                  <a:lnTo>
                    <a:pt x="78" y="1026"/>
                  </a:lnTo>
                  <a:lnTo>
                    <a:pt x="63" y="937"/>
                  </a:lnTo>
                  <a:lnTo>
                    <a:pt x="49" y="850"/>
                  </a:lnTo>
                  <a:lnTo>
                    <a:pt x="36" y="767"/>
                  </a:lnTo>
                  <a:lnTo>
                    <a:pt x="24" y="693"/>
                  </a:lnTo>
                  <a:lnTo>
                    <a:pt x="14" y="631"/>
                  </a:lnTo>
                  <a:lnTo>
                    <a:pt x="7" y="585"/>
                  </a:lnTo>
                  <a:lnTo>
                    <a:pt x="1" y="558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Freeform 16"/>
            <p:cNvSpPr>
              <a:spLocks/>
            </p:cNvSpPr>
            <p:nvPr/>
          </p:nvSpPr>
          <p:spPr bwMode="auto">
            <a:xfrm>
              <a:off x="-77" y="1804"/>
              <a:ext cx="523" cy="721"/>
            </a:xfrm>
            <a:custGeom>
              <a:avLst/>
              <a:gdLst>
                <a:gd name="T0" fmla="*/ 959 w 1044"/>
                <a:gd name="T1" fmla="*/ 597 h 1440"/>
                <a:gd name="T2" fmla="*/ 888 w 1044"/>
                <a:gd name="T3" fmla="*/ 550 h 1440"/>
                <a:gd name="T4" fmla="*/ 853 w 1044"/>
                <a:gd name="T5" fmla="*/ 288 h 1440"/>
                <a:gd name="T6" fmla="*/ 811 w 1044"/>
                <a:gd name="T7" fmla="*/ 185 h 1440"/>
                <a:gd name="T8" fmla="*/ 813 w 1044"/>
                <a:gd name="T9" fmla="*/ 134 h 1440"/>
                <a:gd name="T10" fmla="*/ 839 w 1044"/>
                <a:gd name="T11" fmla="*/ 116 h 1440"/>
                <a:gd name="T12" fmla="*/ 770 w 1044"/>
                <a:gd name="T13" fmla="*/ 52 h 1440"/>
                <a:gd name="T14" fmla="*/ 716 w 1044"/>
                <a:gd name="T15" fmla="*/ 28 h 1440"/>
                <a:gd name="T16" fmla="*/ 678 w 1044"/>
                <a:gd name="T17" fmla="*/ 32 h 1440"/>
                <a:gd name="T18" fmla="*/ 621 w 1044"/>
                <a:gd name="T19" fmla="*/ 54 h 1440"/>
                <a:gd name="T20" fmla="*/ 603 w 1044"/>
                <a:gd name="T21" fmla="*/ 48 h 1440"/>
                <a:gd name="T22" fmla="*/ 523 w 1044"/>
                <a:gd name="T23" fmla="*/ 28 h 1440"/>
                <a:gd name="T24" fmla="*/ 440 w 1044"/>
                <a:gd name="T25" fmla="*/ 13 h 1440"/>
                <a:gd name="T26" fmla="*/ 356 w 1044"/>
                <a:gd name="T27" fmla="*/ 0 h 1440"/>
                <a:gd name="T28" fmla="*/ 348 w 1044"/>
                <a:gd name="T29" fmla="*/ 4 h 1440"/>
                <a:gd name="T30" fmla="*/ 342 w 1044"/>
                <a:gd name="T31" fmla="*/ 13 h 1440"/>
                <a:gd name="T32" fmla="*/ 343 w 1044"/>
                <a:gd name="T33" fmla="*/ 15 h 1440"/>
                <a:gd name="T34" fmla="*/ 338 w 1044"/>
                <a:gd name="T35" fmla="*/ 15 h 1440"/>
                <a:gd name="T36" fmla="*/ 286 w 1044"/>
                <a:gd name="T37" fmla="*/ 49 h 1440"/>
                <a:gd name="T38" fmla="*/ 228 w 1044"/>
                <a:gd name="T39" fmla="*/ 90 h 1440"/>
                <a:gd name="T40" fmla="*/ 171 w 1044"/>
                <a:gd name="T41" fmla="*/ 135 h 1440"/>
                <a:gd name="T42" fmla="*/ 115 w 1044"/>
                <a:gd name="T43" fmla="*/ 196 h 1440"/>
                <a:gd name="T44" fmla="*/ 71 w 1044"/>
                <a:gd name="T45" fmla="*/ 273 h 1440"/>
                <a:gd name="T46" fmla="*/ 15 w 1044"/>
                <a:gd name="T47" fmla="*/ 384 h 1440"/>
                <a:gd name="T48" fmla="*/ 1 w 1044"/>
                <a:gd name="T49" fmla="*/ 462 h 1440"/>
                <a:gd name="T50" fmla="*/ 10 w 1044"/>
                <a:gd name="T51" fmla="*/ 485 h 1440"/>
                <a:gd name="T52" fmla="*/ 54 w 1044"/>
                <a:gd name="T53" fmla="*/ 644 h 1440"/>
                <a:gd name="T54" fmla="*/ 95 w 1044"/>
                <a:gd name="T55" fmla="*/ 803 h 1440"/>
                <a:gd name="T56" fmla="*/ 114 w 1044"/>
                <a:gd name="T57" fmla="*/ 824 h 1440"/>
                <a:gd name="T58" fmla="*/ 195 w 1044"/>
                <a:gd name="T59" fmla="*/ 873 h 1440"/>
                <a:gd name="T60" fmla="*/ 292 w 1044"/>
                <a:gd name="T61" fmla="*/ 929 h 1440"/>
                <a:gd name="T62" fmla="*/ 331 w 1044"/>
                <a:gd name="T63" fmla="*/ 949 h 1440"/>
                <a:gd name="T64" fmla="*/ 373 w 1044"/>
                <a:gd name="T65" fmla="*/ 962 h 1440"/>
                <a:gd name="T66" fmla="*/ 399 w 1044"/>
                <a:gd name="T67" fmla="*/ 1052 h 1440"/>
                <a:gd name="T68" fmla="*/ 454 w 1044"/>
                <a:gd name="T69" fmla="*/ 1110 h 1440"/>
                <a:gd name="T70" fmla="*/ 513 w 1044"/>
                <a:gd name="T71" fmla="*/ 1111 h 1440"/>
                <a:gd name="T72" fmla="*/ 576 w 1044"/>
                <a:gd name="T73" fmla="*/ 1100 h 1440"/>
                <a:gd name="T74" fmla="*/ 615 w 1044"/>
                <a:gd name="T75" fmla="*/ 1104 h 1440"/>
                <a:gd name="T76" fmla="*/ 622 w 1044"/>
                <a:gd name="T77" fmla="*/ 1211 h 1440"/>
                <a:gd name="T78" fmla="*/ 615 w 1044"/>
                <a:gd name="T79" fmla="*/ 1233 h 1440"/>
                <a:gd name="T80" fmla="*/ 574 w 1044"/>
                <a:gd name="T81" fmla="*/ 1263 h 1440"/>
                <a:gd name="T82" fmla="*/ 559 w 1044"/>
                <a:gd name="T83" fmla="*/ 1316 h 1440"/>
                <a:gd name="T84" fmla="*/ 571 w 1044"/>
                <a:gd name="T85" fmla="*/ 1378 h 1440"/>
                <a:gd name="T86" fmla="*/ 608 w 1044"/>
                <a:gd name="T87" fmla="*/ 1435 h 1440"/>
                <a:gd name="T88" fmla="*/ 670 w 1044"/>
                <a:gd name="T89" fmla="*/ 1436 h 1440"/>
                <a:gd name="T90" fmla="*/ 723 w 1044"/>
                <a:gd name="T91" fmla="*/ 1375 h 1440"/>
                <a:gd name="T92" fmla="*/ 709 w 1044"/>
                <a:gd name="T93" fmla="*/ 1280 h 1440"/>
                <a:gd name="T94" fmla="*/ 676 w 1044"/>
                <a:gd name="T95" fmla="*/ 1247 h 1440"/>
                <a:gd name="T96" fmla="*/ 652 w 1044"/>
                <a:gd name="T97" fmla="*/ 1226 h 1440"/>
                <a:gd name="T98" fmla="*/ 653 w 1044"/>
                <a:gd name="T99" fmla="*/ 1153 h 1440"/>
                <a:gd name="T100" fmla="*/ 601 w 1044"/>
                <a:gd name="T101" fmla="*/ 1074 h 1440"/>
                <a:gd name="T102" fmla="*/ 508 w 1044"/>
                <a:gd name="T103" fmla="*/ 1083 h 1440"/>
                <a:gd name="T104" fmla="*/ 437 w 1044"/>
                <a:gd name="T105" fmla="*/ 1055 h 1440"/>
                <a:gd name="T106" fmla="*/ 412 w 1044"/>
                <a:gd name="T107" fmla="*/ 979 h 1440"/>
                <a:gd name="T108" fmla="*/ 458 w 1044"/>
                <a:gd name="T109" fmla="*/ 977 h 1440"/>
                <a:gd name="T110" fmla="*/ 520 w 1044"/>
                <a:gd name="T111" fmla="*/ 994 h 1440"/>
                <a:gd name="T112" fmla="*/ 583 w 1044"/>
                <a:gd name="T113" fmla="*/ 1009 h 1440"/>
                <a:gd name="T114" fmla="*/ 653 w 1044"/>
                <a:gd name="T115" fmla="*/ 1023 h 1440"/>
                <a:gd name="T116" fmla="*/ 740 w 1044"/>
                <a:gd name="T117" fmla="*/ 1043 h 1440"/>
                <a:gd name="T118" fmla="*/ 809 w 1044"/>
                <a:gd name="T119" fmla="*/ 1057 h 1440"/>
                <a:gd name="T120" fmla="*/ 846 w 1044"/>
                <a:gd name="T121" fmla="*/ 1022 h 1440"/>
                <a:gd name="T122" fmla="*/ 934 w 1044"/>
                <a:gd name="T123" fmla="*/ 879 h 1440"/>
                <a:gd name="T124" fmla="*/ 1017 w 1044"/>
                <a:gd name="T125" fmla="*/ 737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4" h="1440">
                  <a:moveTo>
                    <a:pt x="1044" y="688"/>
                  </a:moveTo>
                  <a:lnTo>
                    <a:pt x="1032" y="665"/>
                  </a:lnTo>
                  <a:lnTo>
                    <a:pt x="1011" y="641"/>
                  </a:lnTo>
                  <a:lnTo>
                    <a:pt x="986" y="618"/>
                  </a:lnTo>
                  <a:lnTo>
                    <a:pt x="959" y="597"/>
                  </a:lnTo>
                  <a:lnTo>
                    <a:pt x="934" y="580"/>
                  </a:lnTo>
                  <a:lnTo>
                    <a:pt x="912" y="565"/>
                  </a:lnTo>
                  <a:lnTo>
                    <a:pt x="897" y="555"/>
                  </a:lnTo>
                  <a:lnTo>
                    <a:pt x="891" y="551"/>
                  </a:lnTo>
                  <a:lnTo>
                    <a:pt x="888" y="550"/>
                  </a:lnTo>
                  <a:lnTo>
                    <a:pt x="888" y="516"/>
                  </a:lnTo>
                  <a:lnTo>
                    <a:pt x="882" y="449"/>
                  </a:lnTo>
                  <a:lnTo>
                    <a:pt x="872" y="373"/>
                  </a:lnTo>
                  <a:lnTo>
                    <a:pt x="859" y="309"/>
                  </a:lnTo>
                  <a:lnTo>
                    <a:pt x="853" y="288"/>
                  </a:lnTo>
                  <a:lnTo>
                    <a:pt x="846" y="267"/>
                  </a:lnTo>
                  <a:lnTo>
                    <a:pt x="838" y="246"/>
                  </a:lnTo>
                  <a:lnTo>
                    <a:pt x="829" y="226"/>
                  </a:lnTo>
                  <a:lnTo>
                    <a:pt x="820" y="206"/>
                  </a:lnTo>
                  <a:lnTo>
                    <a:pt x="811" y="185"/>
                  </a:lnTo>
                  <a:lnTo>
                    <a:pt x="800" y="166"/>
                  </a:lnTo>
                  <a:lnTo>
                    <a:pt x="789" y="146"/>
                  </a:lnTo>
                  <a:lnTo>
                    <a:pt x="796" y="143"/>
                  </a:lnTo>
                  <a:lnTo>
                    <a:pt x="804" y="138"/>
                  </a:lnTo>
                  <a:lnTo>
                    <a:pt x="813" y="134"/>
                  </a:lnTo>
                  <a:lnTo>
                    <a:pt x="821" y="129"/>
                  </a:lnTo>
                  <a:lnTo>
                    <a:pt x="829" y="124"/>
                  </a:lnTo>
                  <a:lnTo>
                    <a:pt x="835" y="121"/>
                  </a:lnTo>
                  <a:lnTo>
                    <a:pt x="838" y="117"/>
                  </a:lnTo>
                  <a:lnTo>
                    <a:pt x="839" y="116"/>
                  </a:lnTo>
                  <a:lnTo>
                    <a:pt x="829" y="106"/>
                  </a:lnTo>
                  <a:lnTo>
                    <a:pt x="816" y="92"/>
                  </a:lnTo>
                  <a:lnTo>
                    <a:pt x="803" y="78"/>
                  </a:lnTo>
                  <a:lnTo>
                    <a:pt x="786" y="64"/>
                  </a:lnTo>
                  <a:lnTo>
                    <a:pt x="770" y="52"/>
                  </a:lnTo>
                  <a:lnTo>
                    <a:pt x="753" y="40"/>
                  </a:lnTo>
                  <a:lnTo>
                    <a:pt x="735" y="33"/>
                  </a:lnTo>
                  <a:lnTo>
                    <a:pt x="716" y="29"/>
                  </a:lnTo>
                  <a:lnTo>
                    <a:pt x="716" y="28"/>
                  </a:lnTo>
                  <a:lnTo>
                    <a:pt x="716" y="28"/>
                  </a:lnTo>
                  <a:lnTo>
                    <a:pt x="716" y="28"/>
                  </a:lnTo>
                  <a:lnTo>
                    <a:pt x="716" y="28"/>
                  </a:lnTo>
                  <a:lnTo>
                    <a:pt x="703" y="28"/>
                  </a:lnTo>
                  <a:lnTo>
                    <a:pt x="691" y="30"/>
                  </a:lnTo>
                  <a:lnTo>
                    <a:pt x="678" y="32"/>
                  </a:lnTo>
                  <a:lnTo>
                    <a:pt x="667" y="34"/>
                  </a:lnTo>
                  <a:lnTo>
                    <a:pt x="655" y="39"/>
                  </a:lnTo>
                  <a:lnTo>
                    <a:pt x="644" y="43"/>
                  </a:lnTo>
                  <a:lnTo>
                    <a:pt x="632" y="48"/>
                  </a:lnTo>
                  <a:lnTo>
                    <a:pt x="621" y="54"/>
                  </a:lnTo>
                  <a:lnTo>
                    <a:pt x="619" y="54"/>
                  </a:lnTo>
                  <a:lnTo>
                    <a:pt x="619" y="53"/>
                  </a:lnTo>
                  <a:lnTo>
                    <a:pt x="619" y="53"/>
                  </a:lnTo>
                  <a:lnTo>
                    <a:pt x="619" y="53"/>
                  </a:lnTo>
                  <a:lnTo>
                    <a:pt x="603" y="48"/>
                  </a:lnTo>
                  <a:lnTo>
                    <a:pt x="587" y="44"/>
                  </a:lnTo>
                  <a:lnTo>
                    <a:pt x="571" y="39"/>
                  </a:lnTo>
                  <a:lnTo>
                    <a:pt x="555" y="34"/>
                  </a:lnTo>
                  <a:lnTo>
                    <a:pt x="539" y="31"/>
                  </a:lnTo>
                  <a:lnTo>
                    <a:pt x="523" y="28"/>
                  </a:lnTo>
                  <a:lnTo>
                    <a:pt x="507" y="24"/>
                  </a:lnTo>
                  <a:lnTo>
                    <a:pt x="489" y="21"/>
                  </a:lnTo>
                  <a:lnTo>
                    <a:pt x="473" y="18"/>
                  </a:lnTo>
                  <a:lnTo>
                    <a:pt x="457" y="15"/>
                  </a:lnTo>
                  <a:lnTo>
                    <a:pt x="440" y="13"/>
                  </a:lnTo>
                  <a:lnTo>
                    <a:pt x="424" y="10"/>
                  </a:lnTo>
                  <a:lnTo>
                    <a:pt x="406" y="8"/>
                  </a:lnTo>
                  <a:lnTo>
                    <a:pt x="389" y="4"/>
                  </a:lnTo>
                  <a:lnTo>
                    <a:pt x="373" y="2"/>
                  </a:lnTo>
                  <a:lnTo>
                    <a:pt x="356" y="0"/>
                  </a:lnTo>
                  <a:lnTo>
                    <a:pt x="354" y="0"/>
                  </a:lnTo>
                  <a:lnTo>
                    <a:pt x="353" y="1"/>
                  </a:lnTo>
                  <a:lnTo>
                    <a:pt x="351" y="2"/>
                  </a:lnTo>
                  <a:lnTo>
                    <a:pt x="350" y="3"/>
                  </a:lnTo>
                  <a:lnTo>
                    <a:pt x="348" y="4"/>
                  </a:lnTo>
                  <a:lnTo>
                    <a:pt x="345" y="7"/>
                  </a:lnTo>
                  <a:lnTo>
                    <a:pt x="344" y="9"/>
                  </a:lnTo>
                  <a:lnTo>
                    <a:pt x="343" y="13"/>
                  </a:lnTo>
                  <a:lnTo>
                    <a:pt x="342" y="13"/>
                  </a:lnTo>
                  <a:lnTo>
                    <a:pt x="342" y="13"/>
                  </a:lnTo>
                  <a:lnTo>
                    <a:pt x="341" y="13"/>
                  </a:lnTo>
                  <a:lnTo>
                    <a:pt x="339" y="14"/>
                  </a:lnTo>
                  <a:lnTo>
                    <a:pt x="343" y="15"/>
                  </a:lnTo>
                  <a:lnTo>
                    <a:pt x="343" y="15"/>
                  </a:lnTo>
                  <a:lnTo>
                    <a:pt x="343" y="15"/>
                  </a:lnTo>
                  <a:lnTo>
                    <a:pt x="343" y="15"/>
                  </a:lnTo>
                  <a:lnTo>
                    <a:pt x="343" y="15"/>
                  </a:lnTo>
                  <a:lnTo>
                    <a:pt x="342" y="15"/>
                  </a:lnTo>
                  <a:lnTo>
                    <a:pt x="339" y="15"/>
                  </a:lnTo>
                  <a:lnTo>
                    <a:pt x="338" y="15"/>
                  </a:lnTo>
                  <a:lnTo>
                    <a:pt x="336" y="16"/>
                  </a:lnTo>
                  <a:lnTo>
                    <a:pt x="323" y="24"/>
                  </a:lnTo>
                  <a:lnTo>
                    <a:pt x="311" y="33"/>
                  </a:lnTo>
                  <a:lnTo>
                    <a:pt x="299" y="41"/>
                  </a:lnTo>
                  <a:lnTo>
                    <a:pt x="286" y="49"/>
                  </a:lnTo>
                  <a:lnTo>
                    <a:pt x="275" y="57"/>
                  </a:lnTo>
                  <a:lnTo>
                    <a:pt x="262" y="66"/>
                  </a:lnTo>
                  <a:lnTo>
                    <a:pt x="251" y="74"/>
                  </a:lnTo>
                  <a:lnTo>
                    <a:pt x="239" y="82"/>
                  </a:lnTo>
                  <a:lnTo>
                    <a:pt x="228" y="90"/>
                  </a:lnTo>
                  <a:lnTo>
                    <a:pt x="215" y="99"/>
                  </a:lnTo>
                  <a:lnTo>
                    <a:pt x="205" y="107"/>
                  </a:lnTo>
                  <a:lnTo>
                    <a:pt x="193" y="116"/>
                  </a:lnTo>
                  <a:lnTo>
                    <a:pt x="182" y="125"/>
                  </a:lnTo>
                  <a:lnTo>
                    <a:pt x="171" y="135"/>
                  </a:lnTo>
                  <a:lnTo>
                    <a:pt x="160" y="145"/>
                  </a:lnTo>
                  <a:lnTo>
                    <a:pt x="149" y="155"/>
                  </a:lnTo>
                  <a:lnTo>
                    <a:pt x="137" y="168"/>
                  </a:lnTo>
                  <a:lnTo>
                    <a:pt x="125" y="182"/>
                  </a:lnTo>
                  <a:lnTo>
                    <a:pt x="115" y="196"/>
                  </a:lnTo>
                  <a:lnTo>
                    <a:pt x="106" y="211"/>
                  </a:lnTo>
                  <a:lnTo>
                    <a:pt x="96" y="226"/>
                  </a:lnTo>
                  <a:lnTo>
                    <a:pt x="87" y="242"/>
                  </a:lnTo>
                  <a:lnTo>
                    <a:pt x="79" y="257"/>
                  </a:lnTo>
                  <a:lnTo>
                    <a:pt x="71" y="273"/>
                  </a:lnTo>
                  <a:lnTo>
                    <a:pt x="60" y="295"/>
                  </a:lnTo>
                  <a:lnTo>
                    <a:pt x="47" y="317"/>
                  </a:lnTo>
                  <a:lnTo>
                    <a:pt x="35" y="339"/>
                  </a:lnTo>
                  <a:lnTo>
                    <a:pt x="25" y="361"/>
                  </a:lnTo>
                  <a:lnTo>
                    <a:pt x="15" y="384"/>
                  </a:lnTo>
                  <a:lnTo>
                    <a:pt x="8" y="407"/>
                  </a:lnTo>
                  <a:lnTo>
                    <a:pt x="2" y="431"/>
                  </a:lnTo>
                  <a:lnTo>
                    <a:pt x="0" y="455"/>
                  </a:lnTo>
                  <a:lnTo>
                    <a:pt x="0" y="459"/>
                  </a:lnTo>
                  <a:lnTo>
                    <a:pt x="1" y="462"/>
                  </a:lnTo>
                  <a:lnTo>
                    <a:pt x="3" y="465"/>
                  </a:lnTo>
                  <a:lnTo>
                    <a:pt x="5" y="468"/>
                  </a:lnTo>
                  <a:lnTo>
                    <a:pt x="7" y="474"/>
                  </a:lnTo>
                  <a:lnTo>
                    <a:pt x="8" y="479"/>
                  </a:lnTo>
                  <a:lnTo>
                    <a:pt x="10" y="485"/>
                  </a:lnTo>
                  <a:lnTo>
                    <a:pt x="11" y="491"/>
                  </a:lnTo>
                  <a:lnTo>
                    <a:pt x="22" y="530"/>
                  </a:lnTo>
                  <a:lnTo>
                    <a:pt x="32" y="568"/>
                  </a:lnTo>
                  <a:lnTo>
                    <a:pt x="42" y="606"/>
                  </a:lnTo>
                  <a:lnTo>
                    <a:pt x="54" y="644"/>
                  </a:lnTo>
                  <a:lnTo>
                    <a:pt x="64" y="682"/>
                  </a:lnTo>
                  <a:lnTo>
                    <a:pt x="75" y="720"/>
                  </a:lnTo>
                  <a:lnTo>
                    <a:pt x="85" y="759"/>
                  </a:lnTo>
                  <a:lnTo>
                    <a:pt x="94" y="798"/>
                  </a:lnTo>
                  <a:lnTo>
                    <a:pt x="95" y="803"/>
                  </a:lnTo>
                  <a:lnTo>
                    <a:pt x="96" y="809"/>
                  </a:lnTo>
                  <a:lnTo>
                    <a:pt x="99" y="812"/>
                  </a:lnTo>
                  <a:lnTo>
                    <a:pt x="103" y="816"/>
                  </a:lnTo>
                  <a:lnTo>
                    <a:pt x="107" y="818"/>
                  </a:lnTo>
                  <a:lnTo>
                    <a:pt x="114" y="824"/>
                  </a:lnTo>
                  <a:lnTo>
                    <a:pt x="125" y="831"/>
                  </a:lnTo>
                  <a:lnTo>
                    <a:pt x="139" y="840"/>
                  </a:lnTo>
                  <a:lnTo>
                    <a:pt x="156" y="850"/>
                  </a:lnTo>
                  <a:lnTo>
                    <a:pt x="175" y="862"/>
                  </a:lnTo>
                  <a:lnTo>
                    <a:pt x="195" y="873"/>
                  </a:lnTo>
                  <a:lnTo>
                    <a:pt x="216" y="885"/>
                  </a:lnTo>
                  <a:lnTo>
                    <a:pt x="237" y="898"/>
                  </a:lnTo>
                  <a:lnTo>
                    <a:pt x="257" y="909"/>
                  </a:lnTo>
                  <a:lnTo>
                    <a:pt x="275" y="919"/>
                  </a:lnTo>
                  <a:lnTo>
                    <a:pt x="292" y="929"/>
                  </a:lnTo>
                  <a:lnTo>
                    <a:pt x="307" y="937"/>
                  </a:lnTo>
                  <a:lnTo>
                    <a:pt x="318" y="944"/>
                  </a:lnTo>
                  <a:lnTo>
                    <a:pt x="326" y="947"/>
                  </a:lnTo>
                  <a:lnTo>
                    <a:pt x="328" y="948"/>
                  </a:lnTo>
                  <a:lnTo>
                    <a:pt x="331" y="949"/>
                  </a:lnTo>
                  <a:lnTo>
                    <a:pt x="337" y="952"/>
                  </a:lnTo>
                  <a:lnTo>
                    <a:pt x="345" y="954"/>
                  </a:lnTo>
                  <a:lnTo>
                    <a:pt x="356" y="956"/>
                  </a:lnTo>
                  <a:lnTo>
                    <a:pt x="365" y="960"/>
                  </a:lnTo>
                  <a:lnTo>
                    <a:pt x="373" y="962"/>
                  </a:lnTo>
                  <a:lnTo>
                    <a:pt x="379" y="963"/>
                  </a:lnTo>
                  <a:lnTo>
                    <a:pt x="382" y="964"/>
                  </a:lnTo>
                  <a:lnTo>
                    <a:pt x="384" y="994"/>
                  </a:lnTo>
                  <a:lnTo>
                    <a:pt x="390" y="1023"/>
                  </a:lnTo>
                  <a:lnTo>
                    <a:pt x="399" y="1052"/>
                  </a:lnTo>
                  <a:lnTo>
                    <a:pt x="414" y="1080"/>
                  </a:lnTo>
                  <a:lnTo>
                    <a:pt x="424" y="1090"/>
                  </a:lnTo>
                  <a:lnTo>
                    <a:pt x="433" y="1099"/>
                  </a:lnTo>
                  <a:lnTo>
                    <a:pt x="443" y="1105"/>
                  </a:lnTo>
                  <a:lnTo>
                    <a:pt x="454" y="1110"/>
                  </a:lnTo>
                  <a:lnTo>
                    <a:pt x="465" y="1112"/>
                  </a:lnTo>
                  <a:lnTo>
                    <a:pt x="477" y="1113"/>
                  </a:lnTo>
                  <a:lnTo>
                    <a:pt x="488" y="1113"/>
                  </a:lnTo>
                  <a:lnTo>
                    <a:pt x="501" y="1112"/>
                  </a:lnTo>
                  <a:lnTo>
                    <a:pt x="513" y="1111"/>
                  </a:lnTo>
                  <a:lnTo>
                    <a:pt x="526" y="1108"/>
                  </a:lnTo>
                  <a:lnTo>
                    <a:pt x="539" y="1106"/>
                  </a:lnTo>
                  <a:lnTo>
                    <a:pt x="551" y="1104"/>
                  </a:lnTo>
                  <a:lnTo>
                    <a:pt x="563" y="1102"/>
                  </a:lnTo>
                  <a:lnTo>
                    <a:pt x="576" y="1100"/>
                  </a:lnTo>
                  <a:lnTo>
                    <a:pt x="588" y="1100"/>
                  </a:lnTo>
                  <a:lnTo>
                    <a:pt x="600" y="1100"/>
                  </a:lnTo>
                  <a:lnTo>
                    <a:pt x="604" y="1100"/>
                  </a:lnTo>
                  <a:lnTo>
                    <a:pt x="610" y="1102"/>
                  </a:lnTo>
                  <a:lnTo>
                    <a:pt x="615" y="1104"/>
                  </a:lnTo>
                  <a:lnTo>
                    <a:pt x="617" y="1107"/>
                  </a:lnTo>
                  <a:lnTo>
                    <a:pt x="625" y="1133"/>
                  </a:lnTo>
                  <a:lnTo>
                    <a:pt x="626" y="1158"/>
                  </a:lnTo>
                  <a:lnTo>
                    <a:pt x="624" y="1185"/>
                  </a:lnTo>
                  <a:lnTo>
                    <a:pt x="622" y="1211"/>
                  </a:lnTo>
                  <a:lnTo>
                    <a:pt x="622" y="1216"/>
                  </a:lnTo>
                  <a:lnTo>
                    <a:pt x="622" y="1221"/>
                  </a:lnTo>
                  <a:lnTo>
                    <a:pt x="623" y="1226"/>
                  </a:lnTo>
                  <a:lnTo>
                    <a:pt x="625" y="1231"/>
                  </a:lnTo>
                  <a:lnTo>
                    <a:pt x="615" y="1233"/>
                  </a:lnTo>
                  <a:lnTo>
                    <a:pt x="606" y="1236"/>
                  </a:lnTo>
                  <a:lnTo>
                    <a:pt x="598" y="1242"/>
                  </a:lnTo>
                  <a:lnTo>
                    <a:pt x="588" y="1248"/>
                  </a:lnTo>
                  <a:lnTo>
                    <a:pt x="581" y="1255"/>
                  </a:lnTo>
                  <a:lnTo>
                    <a:pt x="574" y="1263"/>
                  </a:lnTo>
                  <a:lnTo>
                    <a:pt x="570" y="1271"/>
                  </a:lnTo>
                  <a:lnTo>
                    <a:pt x="565" y="1280"/>
                  </a:lnTo>
                  <a:lnTo>
                    <a:pt x="562" y="1292"/>
                  </a:lnTo>
                  <a:lnTo>
                    <a:pt x="559" y="1303"/>
                  </a:lnTo>
                  <a:lnTo>
                    <a:pt x="559" y="1316"/>
                  </a:lnTo>
                  <a:lnTo>
                    <a:pt x="561" y="1327"/>
                  </a:lnTo>
                  <a:lnTo>
                    <a:pt x="561" y="1336"/>
                  </a:lnTo>
                  <a:lnTo>
                    <a:pt x="563" y="1347"/>
                  </a:lnTo>
                  <a:lnTo>
                    <a:pt x="566" y="1362"/>
                  </a:lnTo>
                  <a:lnTo>
                    <a:pt x="571" y="1378"/>
                  </a:lnTo>
                  <a:lnTo>
                    <a:pt x="576" y="1395"/>
                  </a:lnTo>
                  <a:lnTo>
                    <a:pt x="583" y="1410"/>
                  </a:lnTo>
                  <a:lnTo>
                    <a:pt x="589" y="1422"/>
                  </a:lnTo>
                  <a:lnTo>
                    <a:pt x="598" y="1430"/>
                  </a:lnTo>
                  <a:lnTo>
                    <a:pt x="608" y="1435"/>
                  </a:lnTo>
                  <a:lnTo>
                    <a:pt x="621" y="1438"/>
                  </a:lnTo>
                  <a:lnTo>
                    <a:pt x="632" y="1440"/>
                  </a:lnTo>
                  <a:lnTo>
                    <a:pt x="645" y="1440"/>
                  </a:lnTo>
                  <a:lnTo>
                    <a:pt x="657" y="1439"/>
                  </a:lnTo>
                  <a:lnTo>
                    <a:pt x="670" y="1436"/>
                  </a:lnTo>
                  <a:lnTo>
                    <a:pt x="682" y="1430"/>
                  </a:lnTo>
                  <a:lnTo>
                    <a:pt x="692" y="1423"/>
                  </a:lnTo>
                  <a:lnTo>
                    <a:pt x="707" y="1408"/>
                  </a:lnTo>
                  <a:lnTo>
                    <a:pt x="717" y="1392"/>
                  </a:lnTo>
                  <a:lnTo>
                    <a:pt x="723" y="1375"/>
                  </a:lnTo>
                  <a:lnTo>
                    <a:pt x="727" y="1355"/>
                  </a:lnTo>
                  <a:lnTo>
                    <a:pt x="725" y="1337"/>
                  </a:lnTo>
                  <a:lnTo>
                    <a:pt x="722" y="1317"/>
                  </a:lnTo>
                  <a:lnTo>
                    <a:pt x="716" y="1299"/>
                  </a:lnTo>
                  <a:lnTo>
                    <a:pt x="709" y="1280"/>
                  </a:lnTo>
                  <a:lnTo>
                    <a:pt x="705" y="1272"/>
                  </a:lnTo>
                  <a:lnTo>
                    <a:pt x="699" y="1265"/>
                  </a:lnTo>
                  <a:lnTo>
                    <a:pt x="692" y="1258"/>
                  </a:lnTo>
                  <a:lnTo>
                    <a:pt x="685" y="1251"/>
                  </a:lnTo>
                  <a:lnTo>
                    <a:pt x="676" y="1247"/>
                  </a:lnTo>
                  <a:lnTo>
                    <a:pt x="668" y="1242"/>
                  </a:lnTo>
                  <a:lnTo>
                    <a:pt x="659" y="1238"/>
                  </a:lnTo>
                  <a:lnTo>
                    <a:pt x="651" y="1234"/>
                  </a:lnTo>
                  <a:lnTo>
                    <a:pt x="652" y="1231"/>
                  </a:lnTo>
                  <a:lnTo>
                    <a:pt x="652" y="1226"/>
                  </a:lnTo>
                  <a:lnTo>
                    <a:pt x="649" y="1223"/>
                  </a:lnTo>
                  <a:lnTo>
                    <a:pt x="648" y="1219"/>
                  </a:lnTo>
                  <a:lnTo>
                    <a:pt x="649" y="1198"/>
                  </a:lnTo>
                  <a:lnTo>
                    <a:pt x="651" y="1175"/>
                  </a:lnTo>
                  <a:lnTo>
                    <a:pt x="653" y="1153"/>
                  </a:lnTo>
                  <a:lnTo>
                    <a:pt x="652" y="1130"/>
                  </a:lnTo>
                  <a:lnTo>
                    <a:pt x="648" y="1111"/>
                  </a:lnTo>
                  <a:lnTo>
                    <a:pt x="639" y="1094"/>
                  </a:lnTo>
                  <a:lnTo>
                    <a:pt x="624" y="1081"/>
                  </a:lnTo>
                  <a:lnTo>
                    <a:pt x="601" y="1074"/>
                  </a:lnTo>
                  <a:lnTo>
                    <a:pt x="581" y="1073"/>
                  </a:lnTo>
                  <a:lnTo>
                    <a:pt x="563" y="1074"/>
                  </a:lnTo>
                  <a:lnTo>
                    <a:pt x="545" y="1076"/>
                  </a:lnTo>
                  <a:lnTo>
                    <a:pt x="526" y="1080"/>
                  </a:lnTo>
                  <a:lnTo>
                    <a:pt x="508" y="1083"/>
                  </a:lnTo>
                  <a:lnTo>
                    <a:pt x="489" y="1084"/>
                  </a:lnTo>
                  <a:lnTo>
                    <a:pt x="471" y="1083"/>
                  </a:lnTo>
                  <a:lnTo>
                    <a:pt x="452" y="1079"/>
                  </a:lnTo>
                  <a:lnTo>
                    <a:pt x="444" y="1068"/>
                  </a:lnTo>
                  <a:lnTo>
                    <a:pt x="437" y="1055"/>
                  </a:lnTo>
                  <a:lnTo>
                    <a:pt x="432" y="1042"/>
                  </a:lnTo>
                  <a:lnTo>
                    <a:pt x="426" y="1027"/>
                  </a:lnTo>
                  <a:lnTo>
                    <a:pt x="420" y="1011"/>
                  </a:lnTo>
                  <a:lnTo>
                    <a:pt x="415" y="994"/>
                  </a:lnTo>
                  <a:lnTo>
                    <a:pt x="412" y="979"/>
                  </a:lnTo>
                  <a:lnTo>
                    <a:pt x="410" y="966"/>
                  </a:lnTo>
                  <a:lnTo>
                    <a:pt x="422" y="968"/>
                  </a:lnTo>
                  <a:lnTo>
                    <a:pt x="434" y="971"/>
                  </a:lnTo>
                  <a:lnTo>
                    <a:pt x="447" y="975"/>
                  </a:lnTo>
                  <a:lnTo>
                    <a:pt x="458" y="977"/>
                  </a:lnTo>
                  <a:lnTo>
                    <a:pt x="471" y="981"/>
                  </a:lnTo>
                  <a:lnTo>
                    <a:pt x="483" y="984"/>
                  </a:lnTo>
                  <a:lnTo>
                    <a:pt x="495" y="987"/>
                  </a:lnTo>
                  <a:lnTo>
                    <a:pt x="508" y="991"/>
                  </a:lnTo>
                  <a:lnTo>
                    <a:pt x="520" y="994"/>
                  </a:lnTo>
                  <a:lnTo>
                    <a:pt x="533" y="997"/>
                  </a:lnTo>
                  <a:lnTo>
                    <a:pt x="546" y="1000"/>
                  </a:lnTo>
                  <a:lnTo>
                    <a:pt x="558" y="1004"/>
                  </a:lnTo>
                  <a:lnTo>
                    <a:pt x="570" y="1006"/>
                  </a:lnTo>
                  <a:lnTo>
                    <a:pt x="583" y="1009"/>
                  </a:lnTo>
                  <a:lnTo>
                    <a:pt x="595" y="1012"/>
                  </a:lnTo>
                  <a:lnTo>
                    <a:pt x="608" y="1014"/>
                  </a:lnTo>
                  <a:lnTo>
                    <a:pt x="622" y="1016"/>
                  </a:lnTo>
                  <a:lnTo>
                    <a:pt x="637" y="1020"/>
                  </a:lnTo>
                  <a:lnTo>
                    <a:pt x="653" y="1023"/>
                  </a:lnTo>
                  <a:lnTo>
                    <a:pt x="670" y="1027"/>
                  </a:lnTo>
                  <a:lnTo>
                    <a:pt x="689" y="1030"/>
                  </a:lnTo>
                  <a:lnTo>
                    <a:pt x="706" y="1035"/>
                  </a:lnTo>
                  <a:lnTo>
                    <a:pt x="723" y="1038"/>
                  </a:lnTo>
                  <a:lnTo>
                    <a:pt x="740" y="1043"/>
                  </a:lnTo>
                  <a:lnTo>
                    <a:pt x="758" y="1046"/>
                  </a:lnTo>
                  <a:lnTo>
                    <a:pt x="773" y="1050"/>
                  </a:lnTo>
                  <a:lnTo>
                    <a:pt x="786" y="1052"/>
                  </a:lnTo>
                  <a:lnTo>
                    <a:pt x="799" y="1055"/>
                  </a:lnTo>
                  <a:lnTo>
                    <a:pt x="809" y="1057"/>
                  </a:lnTo>
                  <a:lnTo>
                    <a:pt x="818" y="1058"/>
                  </a:lnTo>
                  <a:lnTo>
                    <a:pt x="822" y="1059"/>
                  </a:lnTo>
                  <a:lnTo>
                    <a:pt x="824" y="1058"/>
                  </a:lnTo>
                  <a:lnTo>
                    <a:pt x="835" y="1042"/>
                  </a:lnTo>
                  <a:lnTo>
                    <a:pt x="846" y="1022"/>
                  </a:lnTo>
                  <a:lnTo>
                    <a:pt x="861" y="998"/>
                  </a:lnTo>
                  <a:lnTo>
                    <a:pt x="879" y="970"/>
                  </a:lnTo>
                  <a:lnTo>
                    <a:pt x="896" y="941"/>
                  </a:lnTo>
                  <a:lnTo>
                    <a:pt x="914" y="910"/>
                  </a:lnTo>
                  <a:lnTo>
                    <a:pt x="934" y="879"/>
                  </a:lnTo>
                  <a:lnTo>
                    <a:pt x="952" y="847"/>
                  </a:lnTo>
                  <a:lnTo>
                    <a:pt x="971" y="817"/>
                  </a:lnTo>
                  <a:lnTo>
                    <a:pt x="988" y="788"/>
                  </a:lnTo>
                  <a:lnTo>
                    <a:pt x="1003" y="760"/>
                  </a:lnTo>
                  <a:lnTo>
                    <a:pt x="1017" y="737"/>
                  </a:lnTo>
                  <a:lnTo>
                    <a:pt x="1028" y="717"/>
                  </a:lnTo>
                  <a:lnTo>
                    <a:pt x="1038" y="702"/>
                  </a:lnTo>
                  <a:lnTo>
                    <a:pt x="1043" y="691"/>
                  </a:lnTo>
                  <a:lnTo>
                    <a:pt x="1044" y="6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219" y="2467"/>
              <a:ext cx="54" cy="46"/>
            </a:xfrm>
            <a:custGeom>
              <a:avLst/>
              <a:gdLst>
                <a:gd name="T0" fmla="*/ 80 w 108"/>
                <a:gd name="T1" fmla="*/ 85 h 92"/>
                <a:gd name="T2" fmla="*/ 71 w 108"/>
                <a:gd name="T3" fmla="*/ 90 h 92"/>
                <a:gd name="T4" fmla="*/ 62 w 108"/>
                <a:gd name="T5" fmla="*/ 92 h 92"/>
                <a:gd name="T6" fmla="*/ 53 w 108"/>
                <a:gd name="T7" fmla="*/ 92 h 92"/>
                <a:gd name="T8" fmla="*/ 42 w 108"/>
                <a:gd name="T9" fmla="*/ 91 h 92"/>
                <a:gd name="T10" fmla="*/ 33 w 108"/>
                <a:gd name="T11" fmla="*/ 88 h 92"/>
                <a:gd name="T12" fmla="*/ 25 w 108"/>
                <a:gd name="T13" fmla="*/ 83 h 92"/>
                <a:gd name="T14" fmla="*/ 17 w 108"/>
                <a:gd name="T15" fmla="*/ 77 h 92"/>
                <a:gd name="T16" fmla="*/ 10 w 108"/>
                <a:gd name="T17" fmla="*/ 69 h 92"/>
                <a:gd name="T18" fmla="*/ 8 w 108"/>
                <a:gd name="T19" fmla="*/ 62 h 92"/>
                <a:gd name="T20" fmla="*/ 4 w 108"/>
                <a:gd name="T21" fmla="*/ 51 h 92"/>
                <a:gd name="T22" fmla="*/ 1 w 108"/>
                <a:gd name="T23" fmla="*/ 39 h 92"/>
                <a:gd name="T24" fmla="*/ 0 w 108"/>
                <a:gd name="T25" fmla="*/ 35 h 92"/>
                <a:gd name="T26" fmla="*/ 104 w 108"/>
                <a:gd name="T27" fmla="*/ 0 h 92"/>
                <a:gd name="T28" fmla="*/ 108 w 108"/>
                <a:gd name="T29" fmla="*/ 25 h 92"/>
                <a:gd name="T30" fmla="*/ 107 w 108"/>
                <a:gd name="T31" fmla="*/ 48 h 92"/>
                <a:gd name="T32" fmla="*/ 99 w 108"/>
                <a:gd name="T33" fmla="*/ 69 h 92"/>
                <a:gd name="T34" fmla="*/ 80 w 108"/>
                <a:gd name="T35" fmla="*/ 8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92">
                  <a:moveTo>
                    <a:pt x="80" y="85"/>
                  </a:moveTo>
                  <a:lnTo>
                    <a:pt x="71" y="90"/>
                  </a:lnTo>
                  <a:lnTo>
                    <a:pt x="62" y="92"/>
                  </a:lnTo>
                  <a:lnTo>
                    <a:pt x="53" y="92"/>
                  </a:lnTo>
                  <a:lnTo>
                    <a:pt x="42" y="91"/>
                  </a:lnTo>
                  <a:lnTo>
                    <a:pt x="33" y="88"/>
                  </a:lnTo>
                  <a:lnTo>
                    <a:pt x="25" y="83"/>
                  </a:lnTo>
                  <a:lnTo>
                    <a:pt x="17" y="77"/>
                  </a:lnTo>
                  <a:lnTo>
                    <a:pt x="10" y="69"/>
                  </a:lnTo>
                  <a:lnTo>
                    <a:pt x="8" y="62"/>
                  </a:lnTo>
                  <a:lnTo>
                    <a:pt x="4" y="5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104" y="0"/>
                  </a:lnTo>
                  <a:lnTo>
                    <a:pt x="108" y="25"/>
                  </a:lnTo>
                  <a:lnTo>
                    <a:pt x="107" y="48"/>
                  </a:lnTo>
                  <a:lnTo>
                    <a:pt x="99" y="69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rgbClr val="93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212" y="2427"/>
              <a:ext cx="59" cy="46"/>
            </a:xfrm>
            <a:custGeom>
              <a:avLst/>
              <a:gdLst>
                <a:gd name="T0" fmla="*/ 112 w 116"/>
                <a:gd name="T1" fmla="*/ 45 h 92"/>
                <a:gd name="T2" fmla="*/ 113 w 116"/>
                <a:gd name="T3" fmla="*/ 49 h 92"/>
                <a:gd name="T4" fmla="*/ 114 w 116"/>
                <a:gd name="T5" fmla="*/ 54 h 92"/>
                <a:gd name="T6" fmla="*/ 115 w 116"/>
                <a:gd name="T7" fmla="*/ 58 h 92"/>
                <a:gd name="T8" fmla="*/ 116 w 116"/>
                <a:gd name="T9" fmla="*/ 63 h 92"/>
                <a:gd name="T10" fmla="*/ 104 w 116"/>
                <a:gd name="T11" fmla="*/ 63 h 92"/>
                <a:gd name="T12" fmla="*/ 90 w 116"/>
                <a:gd name="T13" fmla="*/ 65 h 92"/>
                <a:gd name="T14" fmla="*/ 76 w 116"/>
                <a:gd name="T15" fmla="*/ 69 h 92"/>
                <a:gd name="T16" fmla="*/ 62 w 116"/>
                <a:gd name="T17" fmla="*/ 73 h 92"/>
                <a:gd name="T18" fmla="*/ 48 w 116"/>
                <a:gd name="T19" fmla="*/ 78 h 92"/>
                <a:gd name="T20" fmla="*/ 34 w 116"/>
                <a:gd name="T21" fmla="*/ 83 h 92"/>
                <a:gd name="T22" fmla="*/ 21 w 116"/>
                <a:gd name="T23" fmla="*/ 87 h 92"/>
                <a:gd name="T24" fmla="*/ 8 w 116"/>
                <a:gd name="T25" fmla="*/ 92 h 92"/>
                <a:gd name="T26" fmla="*/ 7 w 116"/>
                <a:gd name="T27" fmla="*/ 80 h 92"/>
                <a:gd name="T28" fmla="*/ 5 w 116"/>
                <a:gd name="T29" fmla="*/ 66 h 92"/>
                <a:gd name="T30" fmla="*/ 2 w 116"/>
                <a:gd name="T31" fmla="*/ 54 h 92"/>
                <a:gd name="T32" fmla="*/ 0 w 116"/>
                <a:gd name="T33" fmla="*/ 48 h 92"/>
                <a:gd name="T34" fmla="*/ 3 w 116"/>
                <a:gd name="T35" fmla="*/ 39 h 92"/>
                <a:gd name="T36" fmla="*/ 9 w 116"/>
                <a:gd name="T37" fmla="*/ 30 h 92"/>
                <a:gd name="T38" fmla="*/ 15 w 116"/>
                <a:gd name="T39" fmla="*/ 22 h 92"/>
                <a:gd name="T40" fmla="*/ 22 w 116"/>
                <a:gd name="T41" fmla="*/ 13 h 92"/>
                <a:gd name="T42" fmla="*/ 30 w 116"/>
                <a:gd name="T43" fmla="*/ 8 h 92"/>
                <a:gd name="T44" fmla="*/ 39 w 116"/>
                <a:gd name="T45" fmla="*/ 3 h 92"/>
                <a:gd name="T46" fmla="*/ 49 w 116"/>
                <a:gd name="T47" fmla="*/ 1 h 92"/>
                <a:gd name="T48" fmla="*/ 61 w 116"/>
                <a:gd name="T49" fmla="*/ 0 h 92"/>
                <a:gd name="T50" fmla="*/ 70 w 116"/>
                <a:gd name="T51" fmla="*/ 1 h 92"/>
                <a:gd name="T52" fmla="*/ 78 w 116"/>
                <a:gd name="T53" fmla="*/ 4 h 92"/>
                <a:gd name="T54" fmla="*/ 86 w 116"/>
                <a:gd name="T55" fmla="*/ 8 h 92"/>
                <a:gd name="T56" fmla="*/ 93 w 116"/>
                <a:gd name="T57" fmla="*/ 13 h 92"/>
                <a:gd name="T58" fmla="*/ 99 w 116"/>
                <a:gd name="T59" fmla="*/ 20 h 92"/>
                <a:gd name="T60" fmla="*/ 105 w 116"/>
                <a:gd name="T61" fmla="*/ 27 h 92"/>
                <a:gd name="T62" fmla="*/ 108 w 116"/>
                <a:gd name="T63" fmla="*/ 35 h 92"/>
                <a:gd name="T64" fmla="*/ 112 w 116"/>
                <a:gd name="T65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92">
                  <a:moveTo>
                    <a:pt x="112" y="45"/>
                  </a:moveTo>
                  <a:lnTo>
                    <a:pt x="113" y="49"/>
                  </a:lnTo>
                  <a:lnTo>
                    <a:pt x="114" y="54"/>
                  </a:lnTo>
                  <a:lnTo>
                    <a:pt x="115" y="58"/>
                  </a:lnTo>
                  <a:lnTo>
                    <a:pt x="116" y="63"/>
                  </a:lnTo>
                  <a:lnTo>
                    <a:pt x="104" y="63"/>
                  </a:lnTo>
                  <a:lnTo>
                    <a:pt x="90" y="65"/>
                  </a:lnTo>
                  <a:lnTo>
                    <a:pt x="76" y="69"/>
                  </a:lnTo>
                  <a:lnTo>
                    <a:pt x="62" y="73"/>
                  </a:lnTo>
                  <a:lnTo>
                    <a:pt x="48" y="78"/>
                  </a:lnTo>
                  <a:lnTo>
                    <a:pt x="34" y="83"/>
                  </a:lnTo>
                  <a:lnTo>
                    <a:pt x="21" y="87"/>
                  </a:lnTo>
                  <a:lnTo>
                    <a:pt x="8" y="92"/>
                  </a:lnTo>
                  <a:lnTo>
                    <a:pt x="7" y="80"/>
                  </a:lnTo>
                  <a:lnTo>
                    <a:pt x="5" y="66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3" y="39"/>
                  </a:lnTo>
                  <a:lnTo>
                    <a:pt x="9" y="30"/>
                  </a:lnTo>
                  <a:lnTo>
                    <a:pt x="15" y="22"/>
                  </a:lnTo>
                  <a:lnTo>
                    <a:pt x="22" y="13"/>
                  </a:lnTo>
                  <a:lnTo>
                    <a:pt x="30" y="8"/>
                  </a:lnTo>
                  <a:lnTo>
                    <a:pt x="39" y="3"/>
                  </a:lnTo>
                  <a:lnTo>
                    <a:pt x="49" y="1"/>
                  </a:lnTo>
                  <a:lnTo>
                    <a:pt x="61" y="0"/>
                  </a:lnTo>
                  <a:lnTo>
                    <a:pt x="70" y="1"/>
                  </a:lnTo>
                  <a:lnTo>
                    <a:pt x="78" y="4"/>
                  </a:lnTo>
                  <a:lnTo>
                    <a:pt x="86" y="8"/>
                  </a:lnTo>
                  <a:lnTo>
                    <a:pt x="93" y="13"/>
                  </a:lnTo>
                  <a:lnTo>
                    <a:pt x="99" y="20"/>
                  </a:lnTo>
                  <a:lnTo>
                    <a:pt x="105" y="27"/>
                  </a:lnTo>
                  <a:lnTo>
                    <a:pt x="108" y="35"/>
                  </a:lnTo>
                  <a:lnTo>
                    <a:pt x="112" y="45"/>
                  </a:lnTo>
                  <a:close/>
                </a:path>
              </a:pathLst>
            </a:custGeom>
            <a:solidFill>
              <a:srgbClr val="DBB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105" y="1879"/>
              <a:ext cx="249" cy="356"/>
            </a:xfrm>
            <a:custGeom>
              <a:avLst/>
              <a:gdLst>
                <a:gd name="T0" fmla="*/ 495 w 498"/>
                <a:gd name="T1" fmla="*/ 410 h 711"/>
                <a:gd name="T2" fmla="*/ 478 w 498"/>
                <a:gd name="T3" fmla="*/ 461 h 711"/>
                <a:gd name="T4" fmla="*/ 459 w 498"/>
                <a:gd name="T5" fmla="*/ 494 h 711"/>
                <a:gd name="T6" fmla="*/ 445 w 498"/>
                <a:gd name="T7" fmla="*/ 514 h 711"/>
                <a:gd name="T8" fmla="*/ 432 w 498"/>
                <a:gd name="T9" fmla="*/ 532 h 711"/>
                <a:gd name="T10" fmla="*/ 415 w 498"/>
                <a:gd name="T11" fmla="*/ 549 h 711"/>
                <a:gd name="T12" fmla="*/ 404 w 498"/>
                <a:gd name="T13" fmla="*/ 562 h 711"/>
                <a:gd name="T14" fmla="*/ 389 w 498"/>
                <a:gd name="T15" fmla="*/ 575 h 711"/>
                <a:gd name="T16" fmla="*/ 365 w 498"/>
                <a:gd name="T17" fmla="*/ 592 h 711"/>
                <a:gd name="T18" fmla="*/ 335 w 498"/>
                <a:gd name="T19" fmla="*/ 614 h 711"/>
                <a:gd name="T20" fmla="*/ 300 w 498"/>
                <a:gd name="T21" fmla="*/ 637 h 711"/>
                <a:gd name="T22" fmla="*/ 266 w 498"/>
                <a:gd name="T23" fmla="*/ 660 h 711"/>
                <a:gd name="T24" fmla="*/ 231 w 498"/>
                <a:gd name="T25" fmla="*/ 681 h 711"/>
                <a:gd name="T26" fmla="*/ 201 w 498"/>
                <a:gd name="T27" fmla="*/ 698 h 711"/>
                <a:gd name="T28" fmla="*/ 183 w 498"/>
                <a:gd name="T29" fmla="*/ 706 h 711"/>
                <a:gd name="T30" fmla="*/ 171 w 498"/>
                <a:gd name="T31" fmla="*/ 710 h 711"/>
                <a:gd name="T32" fmla="*/ 160 w 498"/>
                <a:gd name="T33" fmla="*/ 711 h 711"/>
                <a:gd name="T34" fmla="*/ 147 w 498"/>
                <a:gd name="T35" fmla="*/ 710 h 711"/>
                <a:gd name="T36" fmla="*/ 129 w 498"/>
                <a:gd name="T37" fmla="*/ 704 h 711"/>
                <a:gd name="T38" fmla="*/ 107 w 498"/>
                <a:gd name="T39" fmla="*/ 690 h 711"/>
                <a:gd name="T40" fmla="*/ 88 w 498"/>
                <a:gd name="T41" fmla="*/ 669 h 711"/>
                <a:gd name="T42" fmla="*/ 72 w 498"/>
                <a:gd name="T43" fmla="*/ 647 h 711"/>
                <a:gd name="T44" fmla="*/ 57 w 498"/>
                <a:gd name="T45" fmla="*/ 622 h 711"/>
                <a:gd name="T46" fmla="*/ 43 w 498"/>
                <a:gd name="T47" fmla="*/ 594 h 711"/>
                <a:gd name="T48" fmla="*/ 34 w 498"/>
                <a:gd name="T49" fmla="*/ 566 h 711"/>
                <a:gd name="T50" fmla="*/ 25 w 498"/>
                <a:gd name="T51" fmla="*/ 537 h 711"/>
                <a:gd name="T52" fmla="*/ 16 w 498"/>
                <a:gd name="T53" fmla="*/ 474 h 711"/>
                <a:gd name="T54" fmla="*/ 1 w 498"/>
                <a:gd name="T55" fmla="*/ 380 h 711"/>
                <a:gd name="T56" fmla="*/ 9 w 498"/>
                <a:gd name="T57" fmla="*/ 313 h 711"/>
                <a:gd name="T58" fmla="*/ 32 w 498"/>
                <a:gd name="T59" fmla="*/ 280 h 711"/>
                <a:gd name="T60" fmla="*/ 58 w 498"/>
                <a:gd name="T61" fmla="*/ 250 h 711"/>
                <a:gd name="T62" fmla="*/ 86 w 498"/>
                <a:gd name="T63" fmla="*/ 220 h 711"/>
                <a:gd name="T64" fmla="*/ 109 w 498"/>
                <a:gd name="T65" fmla="*/ 194 h 711"/>
                <a:gd name="T66" fmla="*/ 133 w 498"/>
                <a:gd name="T67" fmla="*/ 171 h 711"/>
                <a:gd name="T68" fmla="*/ 162 w 498"/>
                <a:gd name="T69" fmla="*/ 147 h 711"/>
                <a:gd name="T70" fmla="*/ 193 w 498"/>
                <a:gd name="T71" fmla="*/ 124 h 711"/>
                <a:gd name="T72" fmla="*/ 223 w 498"/>
                <a:gd name="T73" fmla="*/ 101 h 711"/>
                <a:gd name="T74" fmla="*/ 249 w 498"/>
                <a:gd name="T75" fmla="*/ 83 h 711"/>
                <a:gd name="T76" fmla="*/ 271 w 498"/>
                <a:gd name="T77" fmla="*/ 68 h 711"/>
                <a:gd name="T78" fmla="*/ 285 w 498"/>
                <a:gd name="T79" fmla="*/ 58 h 711"/>
                <a:gd name="T80" fmla="*/ 305 w 498"/>
                <a:gd name="T81" fmla="*/ 47 h 711"/>
                <a:gd name="T82" fmla="*/ 343 w 498"/>
                <a:gd name="T83" fmla="*/ 28 h 711"/>
                <a:gd name="T84" fmla="*/ 381 w 498"/>
                <a:gd name="T85" fmla="*/ 12 h 711"/>
                <a:gd name="T86" fmla="*/ 406 w 498"/>
                <a:gd name="T87" fmla="*/ 2 h 711"/>
                <a:gd name="T88" fmla="*/ 429 w 498"/>
                <a:gd name="T89" fmla="*/ 47 h 711"/>
                <a:gd name="T90" fmla="*/ 460 w 498"/>
                <a:gd name="T91" fmla="*/ 139 h 711"/>
                <a:gd name="T92" fmla="*/ 483 w 498"/>
                <a:gd name="T93" fmla="*/ 234 h 711"/>
                <a:gd name="T94" fmla="*/ 496 w 498"/>
                <a:gd name="T95" fmla="*/ 34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98" h="711">
                  <a:moveTo>
                    <a:pt x="498" y="400"/>
                  </a:moveTo>
                  <a:lnTo>
                    <a:pt x="495" y="410"/>
                  </a:lnTo>
                  <a:lnTo>
                    <a:pt x="487" y="433"/>
                  </a:lnTo>
                  <a:lnTo>
                    <a:pt x="478" y="461"/>
                  </a:lnTo>
                  <a:lnTo>
                    <a:pt x="466" y="484"/>
                  </a:lnTo>
                  <a:lnTo>
                    <a:pt x="459" y="494"/>
                  </a:lnTo>
                  <a:lnTo>
                    <a:pt x="452" y="503"/>
                  </a:lnTo>
                  <a:lnTo>
                    <a:pt x="445" y="514"/>
                  </a:lnTo>
                  <a:lnTo>
                    <a:pt x="438" y="523"/>
                  </a:lnTo>
                  <a:lnTo>
                    <a:pt x="432" y="532"/>
                  </a:lnTo>
                  <a:lnTo>
                    <a:pt x="423" y="540"/>
                  </a:lnTo>
                  <a:lnTo>
                    <a:pt x="415" y="549"/>
                  </a:lnTo>
                  <a:lnTo>
                    <a:pt x="407" y="559"/>
                  </a:lnTo>
                  <a:lnTo>
                    <a:pt x="404" y="562"/>
                  </a:lnTo>
                  <a:lnTo>
                    <a:pt x="397" y="568"/>
                  </a:lnTo>
                  <a:lnTo>
                    <a:pt x="389" y="575"/>
                  </a:lnTo>
                  <a:lnTo>
                    <a:pt x="377" y="583"/>
                  </a:lnTo>
                  <a:lnTo>
                    <a:pt x="365" y="592"/>
                  </a:lnTo>
                  <a:lnTo>
                    <a:pt x="350" y="602"/>
                  </a:lnTo>
                  <a:lnTo>
                    <a:pt x="335" y="614"/>
                  </a:lnTo>
                  <a:lnTo>
                    <a:pt x="317" y="625"/>
                  </a:lnTo>
                  <a:lnTo>
                    <a:pt x="300" y="637"/>
                  </a:lnTo>
                  <a:lnTo>
                    <a:pt x="283" y="648"/>
                  </a:lnTo>
                  <a:lnTo>
                    <a:pt x="266" y="660"/>
                  </a:lnTo>
                  <a:lnTo>
                    <a:pt x="248" y="670"/>
                  </a:lnTo>
                  <a:lnTo>
                    <a:pt x="231" y="681"/>
                  </a:lnTo>
                  <a:lnTo>
                    <a:pt x="216" y="690"/>
                  </a:lnTo>
                  <a:lnTo>
                    <a:pt x="201" y="698"/>
                  </a:lnTo>
                  <a:lnTo>
                    <a:pt x="188" y="704"/>
                  </a:lnTo>
                  <a:lnTo>
                    <a:pt x="183" y="706"/>
                  </a:lnTo>
                  <a:lnTo>
                    <a:pt x="177" y="708"/>
                  </a:lnTo>
                  <a:lnTo>
                    <a:pt x="171" y="710"/>
                  </a:lnTo>
                  <a:lnTo>
                    <a:pt x="165" y="710"/>
                  </a:lnTo>
                  <a:lnTo>
                    <a:pt x="160" y="711"/>
                  </a:lnTo>
                  <a:lnTo>
                    <a:pt x="153" y="710"/>
                  </a:lnTo>
                  <a:lnTo>
                    <a:pt x="147" y="710"/>
                  </a:lnTo>
                  <a:lnTo>
                    <a:pt x="141" y="708"/>
                  </a:lnTo>
                  <a:lnTo>
                    <a:pt x="129" y="704"/>
                  </a:lnTo>
                  <a:lnTo>
                    <a:pt x="117" y="698"/>
                  </a:lnTo>
                  <a:lnTo>
                    <a:pt x="107" y="690"/>
                  </a:lnTo>
                  <a:lnTo>
                    <a:pt x="96" y="680"/>
                  </a:lnTo>
                  <a:lnTo>
                    <a:pt x="88" y="669"/>
                  </a:lnTo>
                  <a:lnTo>
                    <a:pt x="80" y="658"/>
                  </a:lnTo>
                  <a:lnTo>
                    <a:pt x="72" y="647"/>
                  </a:lnTo>
                  <a:lnTo>
                    <a:pt x="65" y="636"/>
                  </a:lnTo>
                  <a:lnTo>
                    <a:pt x="57" y="622"/>
                  </a:lnTo>
                  <a:lnTo>
                    <a:pt x="50" y="608"/>
                  </a:lnTo>
                  <a:lnTo>
                    <a:pt x="43" y="594"/>
                  </a:lnTo>
                  <a:lnTo>
                    <a:pt x="39" y="581"/>
                  </a:lnTo>
                  <a:lnTo>
                    <a:pt x="34" y="566"/>
                  </a:lnTo>
                  <a:lnTo>
                    <a:pt x="29" y="552"/>
                  </a:lnTo>
                  <a:lnTo>
                    <a:pt x="25" y="537"/>
                  </a:lnTo>
                  <a:lnTo>
                    <a:pt x="20" y="523"/>
                  </a:lnTo>
                  <a:lnTo>
                    <a:pt x="16" y="474"/>
                  </a:lnTo>
                  <a:lnTo>
                    <a:pt x="8" y="427"/>
                  </a:lnTo>
                  <a:lnTo>
                    <a:pt x="1" y="380"/>
                  </a:lnTo>
                  <a:lnTo>
                    <a:pt x="0" y="332"/>
                  </a:lnTo>
                  <a:lnTo>
                    <a:pt x="9" y="313"/>
                  </a:lnTo>
                  <a:lnTo>
                    <a:pt x="19" y="296"/>
                  </a:lnTo>
                  <a:lnTo>
                    <a:pt x="32" y="280"/>
                  </a:lnTo>
                  <a:lnTo>
                    <a:pt x="44" y="265"/>
                  </a:lnTo>
                  <a:lnTo>
                    <a:pt x="58" y="250"/>
                  </a:lnTo>
                  <a:lnTo>
                    <a:pt x="72" y="235"/>
                  </a:lnTo>
                  <a:lnTo>
                    <a:pt x="86" y="220"/>
                  </a:lnTo>
                  <a:lnTo>
                    <a:pt x="100" y="205"/>
                  </a:lnTo>
                  <a:lnTo>
                    <a:pt x="109" y="194"/>
                  </a:lnTo>
                  <a:lnTo>
                    <a:pt x="120" y="183"/>
                  </a:lnTo>
                  <a:lnTo>
                    <a:pt x="133" y="171"/>
                  </a:lnTo>
                  <a:lnTo>
                    <a:pt x="147" y="160"/>
                  </a:lnTo>
                  <a:lnTo>
                    <a:pt x="162" y="147"/>
                  </a:lnTo>
                  <a:lnTo>
                    <a:pt x="177" y="136"/>
                  </a:lnTo>
                  <a:lnTo>
                    <a:pt x="193" y="124"/>
                  </a:lnTo>
                  <a:lnTo>
                    <a:pt x="208" y="113"/>
                  </a:lnTo>
                  <a:lnTo>
                    <a:pt x="223" y="101"/>
                  </a:lnTo>
                  <a:lnTo>
                    <a:pt x="237" y="92"/>
                  </a:lnTo>
                  <a:lnTo>
                    <a:pt x="249" y="83"/>
                  </a:lnTo>
                  <a:lnTo>
                    <a:pt x="262" y="75"/>
                  </a:lnTo>
                  <a:lnTo>
                    <a:pt x="271" y="68"/>
                  </a:lnTo>
                  <a:lnTo>
                    <a:pt x="279" y="62"/>
                  </a:lnTo>
                  <a:lnTo>
                    <a:pt x="285" y="58"/>
                  </a:lnTo>
                  <a:lnTo>
                    <a:pt x="289" y="56"/>
                  </a:lnTo>
                  <a:lnTo>
                    <a:pt x="305" y="47"/>
                  </a:lnTo>
                  <a:lnTo>
                    <a:pt x="323" y="38"/>
                  </a:lnTo>
                  <a:lnTo>
                    <a:pt x="343" y="28"/>
                  </a:lnTo>
                  <a:lnTo>
                    <a:pt x="362" y="19"/>
                  </a:lnTo>
                  <a:lnTo>
                    <a:pt x="381" y="12"/>
                  </a:lnTo>
                  <a:lnTo>
                    <a:pt x="396" y="5"/>
                  </a:lnTo>
                  <a:lnTo>
                    <a:pt x="406" y="2"/>
                  </a:lnTo>
                  <a:lnTo>
                    <a:pt x="411" y="0"/>
                  </a:lnTo>
                  <a:lnTo>
                    <a:pt x="429" y="47"/>
                  </a:lnTo>
                  <a:lnTo>
                    <a:pt x="445" y="93"/>
                  </a:lnTo>
                  <a:lnTo>
                    <a:pt x="460" y="139"/>
                  </a:lnTo>
                  <a:lnTo>
                    <a:pt x="473" y="185"/>
                  </a:lnTo>
                  <a:lnTo>
                    <a:pt x="483" y="234"/>
                  </a:lnTo>
                  <a:lnTo>
                    <a:pt x="490" y="284"/>
                  </a:lnTo>
                  <a:lnTo>
                    <a:pt x="496" y="340"/>
                  </a:lnTo>
                  <a:lnTo>
                    <a:pt x="498" y="40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-61" y="1815"/>
              <a:ext cx="283" cy="442"/>
            </a:xfrm>
            <a:custGeom>
              <a:avLst/>
              <a:gdLst>
                <a:gd name="T0" fmla="*/ 92 w 567"/>
                <a:gd name="T1" fmla="*/ 769 h 884"/>
                <a:gd name="T2" fmla="*/ 67 w 567"/>
                <a:gd name="T3" fmla="*/ 674 h 884"/>
                <a:gd name="T4" fmla="*/ 31 w 567"/>
                <a:gd name="T5" fmla="*/ 547 h 884"/>
                <a:gd name="T6" fmla="*/ 4 w 567"/>
                <a:gd name="T7" fmla="*/ 451 h 884"/>
                <a:gd name="T8" fmla="*/ 10 w 567"/>
                <a:gd name="T9" fmla="*/ 397 h 884"/>
                <a:gd name="T10" fmla="*/ 38 w 567"/>
                <a:gd name="T11" fmla="*/ 325 h 884"/>
                <a:gd name="T12" fmla="*/ 75 w 567"/>
                <a:gd name="T13" fmla="*/ 255 h 884"/>
                <a:gd name="T14" fmla="*/ 120 w 567"/>
                <a:gd name="T15" fmla="*/ 191 h 884"/>
                <a:gd name="T16" fmla="*/ 155 w 567"/>
                <a:gd name="T17" fmla="*/ 149 h 884"/>
                <a:gd name="T18" fmla="*/ 182 w 567"/>
                <a:gd name="T19" fmla="*/ 124 h 884"/>
                <a:gd name="T20" fmla="*/ 212 w 567"/>
                <a:gd name="T21" fmla="*/ 98 h 884"/>
                <a:gd name="T22" fmla="*/ 242 w 567"/>
                <a:gd name="T23" fmla="*/ 71 h 884"/>
                <a:gd name="T24" fmla="*/ 272 w 567"/>
                <a:gd name="T25" fmla="*/ 47 h 884"/>
                <a:gd name="T26" fmla="*/ 297 w 567"/>
                <a:gd name="T27" fmla="*/ 25 h 884"/>
                <a:gd name="T28" fmla="*/ 318 w 567"/>
                <a:gd name="T29" fmla="*/ 10 h 884"/>
                <a:gd name="T30" fmla="*/ 329 w 567"/>
                <a:gd name="T31" fmla="*/ 1 h 884"/>
                <a:gd name="T32" fmla="*/ 344 w 567"/>
                <a:gd name="T33" fmla="*/ 3 h 884"/>
                <a:gd name="T34" fmla="*/ 378 w 567"/>
                <a:gd name="T35" fmla="*/ 10 h 884"/>
                <a:gd name="T36" fmla="*/ 413 w 567"/>
                <a:gd name="T37" fmla="*/ 18 h 884"/>
                <a:gd name="T38" fmla="*/ 451 w 567"/>
                <a:gd name="T39" fmla="*/ 25 h 884"/>
                <a:gd name="T40" fmla="*/ 487 w 567"/>
                <a:gd name="T41" fmla="*/ 32 h 884"/>
                <a:gd name="T42" fmla="*/ 519 w 567"/>
                <a:gd name="T43" fmla="*/ 39 h 884"/>
                <a:gd name="T44" fmla="*/ 546 w 567"/>
                <a:gd name="T45" fmla="*/ 42 h 884"/>
                <a:gd name="T46" fmla="*/ 562 w 567"/>
                <a:gd name="T47" fmla="*/ 45 h 884"/>
                <a:gd name="T48" fmla="*/ 554 w 567"/>
                <a:gd name="T49" fmla="*/ 51 h 884"/>
                <a:gd name="T50" fmla="*/ 512 w 567"/>
                <a:gd name="T51" fmla="*/ 76 h 884"/>
                <a:gd name="T52" fmla="*/ 458 w 567"/>
                <a:gd name="T53" fmla="*/ 107 h 884"/>
                <a:gd name="T54" fmla="*/ 410 w 567"/>
                <a:gd name="T55" fmla="*/ 137 h 884"/>
                <a:gd name="T56" fmla="*/ 373 w 567"/>
                <a:gd name="T57" fmla="*/ 163 h 884"/>
                <a:gd name="T58" fmla="*/ 340 w 567"/>
                <a:gd name="T59" fmla="*/ 191 h 884"/>
                <a:gd name="T60" fmla="*/ 307 w 567"/>
                <a:gd name="T61" fmla="*/ 220 h 884"/>
                <a:gd name="T62" fmla="*/ 277 w 567"/>
                <a:gd name="T63" fmla="*/ 250 h 884"/>
                <a:gd name="T64" fmla="*/ 251 w 567"/>
                <a:gd name="T65" fmla="*/ 282 h 884"/>
                <a:gd name="T66" fmla="*/ 227 w 567"/>
                <a:gd name="T67" fmla="*/ 310 h 884"/>
                <a:gd name="T68" fmla="*/ 205 w 567"/>
                <a:gd name="T69" fmla="*/ 340 h 884"/>
                <a:gd name="T70" fmla="*/ 186 w 567"/>
                <a:gd name="T71" fmla="*/ 371 h 884"/>
                <a:gd name="T72" fmla="*/ 179 w 567"/>
                <a:gd name="T73" fmla="*/ 388 h 884"/>
                <a:gd name="T74" fmla="*/ 179 w 567"/>
                <a:gd name="T75" fmla="*/ 388 h 884"/>
                <a:gd name="T76" fmla="*/ 178 w 567"/>
                <a:gd name="T77" fmla="*/ 388 h 884"/>
                <a:gd name="T78" fmla="*/ 178 w 567"/>
                <a:gd name="T79" fmla="*/ 388 h 884"/>
                <a:gd name="T80" fmla="*/ 177 w 567"/>
                <a:gd name="T81" fmla="*/ 388 h 884"/>
                <a:gd name="T82" fmla="*/ 176 w 567"/>
                <a:gd name="T83" fmla="*/ 389 h 884"/>
                <a:gd name="T84" fmla="*/ 170 w 567"/>
                <a:gd name="T85" fmla="*/ 426 h 884"/>
                <a:gd name="T86" fmla="*/ 171 w 567"/>
                <a:gd name="T87" fmla="*/ 499 h 884"/>
                <a:gd name="T88" fmla="*/ 185 w 567"/>
                <a:gd name="T89" fmla="*/ 570 h 884"/>
                <a:gd name="T90" fmla="*/ 204 w 567"/>
                <a:gd name="T91" fmla="*/ 642 h 884"/>
                <a:gd name="T92" fmla="*/ 221 w 567"/>
                <a:gd name="T93" fmla="*/ 704 h 884"/>
                <a:gd name="T94" fmla="*/ 236 w 567"/>
                <a:gd name="T95" fmla="*/ 757 h 884"/>
                <a:gd name="T96" fmla="*/ 252 w 567"/>
                <a:gd name="T97" fmla="*/ 807 h 884"/>
                <a:gd name="T98" fmla="*/ 268 w 567"/>
                <a:gd name="T99" fmla="*/ 858 h 884"/>
                <a:gd name="T100" fmla="*/ 265 w 567"/>
                <a:gd name="T101" fmla="*/ 877 h 884"/>
                <a:gd name="T102" fmla="*/ 219 w 567"/>
                <a:gd name="T103" fmla="*/ 851 h 884"/>
                <a:gd name="T104" fmla="*/ 161 w 567"/>
                <a:gd name="T105" fmla="*/ 820 h 884"/>
                <a:gd name="T106" fmla="*/ 111 w 567"/>
                <a:gd name="T107" fmla="*/ 79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7" h="884">
                  <a:moveTo>
                    <a:pt x="94" y="786"/>
                  </a:moveTo>
                  <a:lnTo>
                    <a:pt x="92" y="769"/>
                  </a:lnTo>
                  <a:lnTo>
                    <a:pt x="82" y="729"/>
                  </a:lnTo>
                  <a:lnTo>
                    <a:pt x="67" y="674"/>
                  </a:lnTo>
                  <a:lnTo>
                    <a:pt x="49" y="610"/>
                  </a:lnTo>
                  <a:lnTo>
                    <a:pt x="31" y="547"/>
                  </a:lnTo>
                  <a:lnTo>
                    <a:pt x="15" y="492"/>
                  </a:lnTo>
                  <a:lnTo>
                    <a:pt x="4" y="451"/>
                  </a:lnTo>
                  <a:lnTo>
                    <a:pt x="0" y="435"/>
                  </a:lnTo>
                  <a:lnTo>
                    <a:pt x="10" y="397"/>
                  </a:lnTo>
                  <a:lnTo>
                    <a:pt x="23" y="360"/>
                  </a:lnTo>
                  <a:lnTo>
                    <a:pt x="38" y="325"/>
                  </a:lnTo>
                  <a:lnTo>
                    <a:pt x="55" y="289"/>
                  </a:lnTo>
                  <a:lnTo>
                    <a:pt x="75" y="255"/>
                  </a:lnTo>
                  <a:lnTo>
                    <a:pt x="95" y="222"/>
                  </a:lnTo>
                  <a:lnTo>
                    <a:pt x="120" y="191"/>
                  </a:lnTo>
                  <a:lnTo>
                    <a:pt x="145" y="161"/>
                  </a:lnTo>
                  <a:lnTo>
                    <a:pt x="155" y="149"/>
                  </a:lnTo>
                  <a:lnTo>
                    <a:pt x="168" y="137"/>
                  </a:lnTo>
                  <a:lnTo>
                    <a:pt x="182" y="124"/>
                  </a:lnTo>
                  <a:lnTo>
                    <a:pt x="196" y="110"/>
                  </a:lnTo>
                  <a:lnTo>
                    <a:pt x="212" y="98"/>
                  </a:lnTo>
                  <a:lnTo>
                    <a:pt x="227" y="84"/>
                  </a:lnTo>
                  <a:lnTo>
                    <a:pt x="242" y="71"/>
                  </a:lnTo>
                  <a:lnTo>
                    <a:pt x="257" y="58"/>
                  </a:lnTo>
                  <a:lnTo>
                    <a:pt x="272" y="47"/>
                  </a:lnTo>
                  <a:lnTo>
                    <a:pt x="285" y="35"/>
                  </a:lnTo>
                  <a:lnTo>
                    <a:pt x="297" y="25"/>
                  </a:lnTo>
                  <a:lnTo>
                    <a:pt x="308" y="17"/>
                  </a:lnTo>
                  <a:lnTo>
                    <a:pt x="318" y="10"/>
                  </a:lnTo>
                  <a:lnTo>
                    <a:pt x="325" y="4"/>
                  </a:lnTo>
                  <a:lnTo>
                    <a:pt x="329" y="1"/>
                  </a:lnTo>
                  <a:lnTo>
                    <a:pt x="330" y="0"/>
                  </a:lnTo>
                  <a:lnTo>
                    <a:pt x="344" y="3"/>
                  </a:lnTo>
                  <a:lnTo>
                    <a:pt x="360" y="7"/>
                  </a:lnTo>
                  <a:lnTo>
                    <a:pt x="378" y="10"/>
                  </a:lnTo>
                  <a:lnTo>
                    <a:pt x="395" y="13"/>
                  </a:lnTo>
                  <a:lnTo>
                    <a:pt x="413" y="18"/>
                  </a:lnTo>
                  <a:lnTo>
                    <a:pt x="433" y="22"/>
                  </a:lnTo>
                  <a:lnTo>
                    <a:pt x="451" y="25"/>
                  </a:lnTo>
                  <a:lnTo>
                    <a:pt x="470" y="28"/>
                  </a:lnTo>
                  <a:lnTo>
                    <a:pt x="487" y="32"/>
                  </a:lnTo>
                  <a:lnTo>
                    <a:pt x="504" y="35"/>
                  </a:lnTo>
                  <a:lnTo>
                    <a:pt x="519" y="39"/>
                  </a:lnTo>
                  <a:lnTo>
                    <a:pt x="533" y="41"/>
                  </a:lnTo>
                  <a:lnTo>
                    <a:pt x="546" y="42"/>
                  </a:lnTo>
                  <a:lnTo>
                    <a:pt x="555" y="43"/>
                  </a:lnTo>
                  <a:lnTo>
                    <a:pt x="562" y="45"/>
                  </a:lnTo>
                  <a:lnTo>
                    <a:pt x="567" y="45"/>
                  </a:lnTo>
                  <a:lnTo>
                    <a:pt x="554" y="51"/>
                  </a:lnTo>
                  <a:lnTo>
                    <a:pt x="535" y="62"/>
                  </a:lnTo>
                  <a:lnTo>
                    <a:pt x="512" y="76"/>
                  </a:lnTo>
                  <a:lnTo>
                    <a:pt x="486" y="91"/>
                  </a:lnTo>
                  <a:lnTo>
                    <a:pt x="458" y="107"/>
                  </a:lnTo>
                  <a:lnTo>
                    <a:pt x="432" y="123"/>
                  </a:lnTo>
                  <a:lnTo>
                    <a:pt x="410" y="137"/>
                  </a:lnTo>
                  <a:lnTo>
                    <a:pt x="391" y="149"/>
                  </a:lnTo>
                  <a:lnTo>
                    <a:pt x="373" y="163"/>
                  </a:lnTo>
                  <a:lnTo>
                    <a:pt x="356" y="177"/>
                  </a:lnTo>
                  <a:lnTo>
                    <a:pt x="340" y="191"/>
                  </a:lnTo>
                  <a:lnTo>
                    <a:pt x="323" y="205"/>
                  </a:lnTo>
                  <a:lnTo>
                    <a:pt x="307" y="220"/>
                  </a:lnTo>
                  <a:lnTo>
                    <a:pt x="292" y="235"/>
                  </a:lnTo>
                  <a:lnTo>
                    <a:pt x="277" y="250"/>
                  </a:lnTo>
                  <a:lnTo>
                    <a:pt x="262" y="267"/>
                  </a:lnTo>
                  <a:lnTo>
                    <a:pt x="251" y="282"/>
                  </a:lnTo>
                  <a:lnTo>
                    <a:pt x="238" y="296"/>
                  </a:lnTo>
                  <a:lnTo>
                    <a:pt x="227" y="310"/>
                  </a:lnTo>
                  <a:lnTo>
                    <a:pt x="215" y="325"/>
                  </a:lnTo>
                  <a:lnTo>
                    <a:pt x="205" y="340"/>
                  </a:lnTo>
                  <a:lnTo>
                    <a:pt x="194" y="355"/>
                  </a:lnTo>
                  <a:lnTo>
                    <a:pt x="186" y="371"/>
                  </a:lnTo>
                  <a:lnTo>
                    <a:pt x="179" y="388"/>
                  </a:lnTo>
                  <a:lnTo>
                    <a:pt x="179" y="388"/>
                  </a:lnTo>
                  <a:lnTo>
                    <a:pt x="179" y="388"/>
                  </a:lnTo>
                  <a:lnTo>
                    <a:pt x="179" y="388"/>
                  </a:lnTo>
                  <a:lnTo>
                    <a:pt x="179" y="388"/>
                  </a:lnTo>
                  <a:lnTo>
                    <a:pt x="178" y="388"/>
                  </a:lnTo>
                  <a:lnTo>
                    <a:pt x="178" y="388"/>
                  </a:lnTo>
                  <a:lnTo>
                    <a:pt x="178" y="388"/>
                  </a:lnTo>
                  <a:lnTo>
                    <a:pt x="178" y="388"/>
                  </a:lnTo>
                  <a:lnTo>
                    <a:pt x="177" y="388"/>
                  </a:lnTo>
                  <a:lnTo>
                    <a:pt x="177" y="388"/>
                  </a:lnTo>
                  <a:lnTo>
                    <a:pt x="176" y="389"/>
                  </a:lnTo>
                  <a:lnTo>
                    <a:pt x="176" y="389"/>
                  </a:lnTo>
                  <a:lnTo>
                    <a:pt x="170" y="426"/>
                  </a:lnTo>
                  <a:lnTo>
                    <a:pt x="169" y="462"/>
                  </a:lnTo>
                  <a:lnTo>
                    <a:pt x="171" y="499"/>
                  </a:lnTo>
                  <a:lnTo>
                    <a:pt x="177" y="534"/>
                  </a:lnTo>
                  <a:lnTo>
                    <a:pt x="185" y="570"/>
                  </a:lnTo>
                  <a:lnTo>
                    <a:pt x="194" y="606"/>
                  </a:lnTo>
                  <a:lnTo>
                    <a:pt x="204" y="642"/>
                  </a:lnTo>
                  <a:lnTo>
                    <a:pt x="214" y="677"/>
                  </a:lnTo>
                  <a:lnTo>
                    <a:pt x="221" y="704"/>
                  </a:lnTo>
                  <a:lnTo>
                    <a:pt x="228" y="730"/>
                  </a:lnTo>
                  <a:lnTo>
                    <a:pt x="236" y="757"/>
                  </a:lnTo>
                  <a:lnTo>
                    <a:pt x="244" y="782"/>
                  </a:lnTo>
                  <a:lnTo>
                    <a:pt x="252" y="807"/>
                  </a:lnTo>
                  <a:lnTo>
                    <a:pt x="260" y="833"/>
                  </a:lnTo>
                  <a:lnTo>
                    <a:pt x="268" y="858"/>
                  </a:lnTo>
                  <a:lnTo>
                    <a:pt x="277" y="884"/>
                  </a:lnTo>
                  <a:lnTo>
                    <a:pt x="265" y="877"/>
                  </a:lnTo>
                  <a:lnTo>
                    <a:pt x="244" y="866"/>
                  </a:lnTo>
                  <a:lnTo>
                    <a:pt x="219" y="851"/>
                  </a:lnTo>
                  <a:lnTo>
                    <a:pt x="190" y="836"/>
                  </a:lnTo>
                  <a:lnTo>
                    <a:pt x="161" y="820"/>
                  </a:lnTo>
                  <a:lnTo>
                    <a:pt x="135" y="805"/>
                  </a:lnTo>
                  <a:lnTo>
                    <a:pt x="111" y="794"/>
                  </a:lnTo>
                  <a:lnTo>
                    <a:pt x="94" y="786"/>
                  </a:lnTo>
                  <a:close/>
                </a:path>
              </a:pathLst>
            </a:custGeom>
            <a:solidFill>
              <a:srgbClr val="93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" name="Freeform 21"/>
            <p:cNvSpPr>
              <a:spLocks/>
            </p:cNvSpPr>
            <p:nvPr/>
          </p:nvSpPr>
          <p:spPr bwMode="auto">
            <a:xfrm>
              <a:off x="38" y="1827"/>
              <a:ext cx="393" cy="495"/>
            </a:xfrm>
            <a:custGeom>
              <a:avLst/>
              <a:gdLst>
                <a:gd name="T0" fmla="*/ 541 w 787"/>
                <a:gd name="T1" fmla="*/ 979 h 991"/>
                <a:gd name="T2" fmla="*/ 440 w 787"/>
                <a:gd name="T3" fmla="*/ 954 h 991"/>
                <a:gd name="T4" fmla="*/ 319 w 787"/>
                <a:gd name="T5" fmla="*/ 924 h 991"/>
                <a:gd name="T6" fmla="*/ 206 w 787"/>
                <a:gd name="T7" fmla="*/ 896 h 991"/>
                <a:gd name="T8" fmla="*/ 130 w 787"/>
                <a:gd name="T9" fmla="*/ 878 h 991"/>
                <a:gd name="T10" fmla="*/ 76 w 787"/>
                <a:gd name="T11" fmla="*/ 781 h 991"/>
                <a:gd name="T12" fmla="*/ 14 w 787"/>
                <a:gd name="T13" fmla="*/ 532 h 991"/>
                <a:gd name="T14" fmla="*/ 0 w 787"/>
                <a:gd name="T15" fmla="*/ 387 h 991"/>
                <a:gd name="T16" fmla="*/ 29 w 787"/>
                <a:gd name="T17" fmla="*/ 329 h 991"/>
                <a:gd name="T18" fmla="*/ 76 w 787"/>
                <a:gd name="T19" fmla="*/ 267 h 991"/>
                <a:gd name="T20" fmla="*/ 132 w 787"/>
                <a:gd name="T21" fmla="*/ 211 h 991"/>
                <a:gd name="T22" fmla="*/ 161 w 787"/>
                <a:gd name="T23" fmla="*/ 184 h 991"/>
                <a:gd name="T24" fmla="*/ 191 w 787"/>
                <a:gd name="T25" fmla="*/ 159 h 991"/>
                <a:gd name="T26" fmla="*/ 231 w 787"/>
                <a:gd name="T27" fmla="*/ 131 h 991"/>
                <a:gd name="T28" fmla="*/ 309 w 787"/>
                <a:gd name="T29" fmla="*/ 84 h 991"/>
                <a:gd name="T30" fmla="*/ 378 w 787"/>
                <a:gd name="T31" fmla="*/ 42 h 991"/>
                <a:gd name="T32" fmla="*/ 412 w 787"/>
                <a:gd name="T33" fmla="*/ 22 h 991"/>
                <a:gd name="T34" fmla="*/ 449 w 787"/>
                <a:gd name="T35" fmla="*/ 11 h 991"/>
                <a:gd name="T36" fmla="*/ 487 w 787"/>
                <a:gd name="T37" fmla="*/ 0 h 991"/>
                <a:gd name="T38" fmla="*/ 519 w 787"/>
                <a:gd name="T39" fmla="*/ 21 h 991"/>
                <a:gd name="T40" fmla="*/ 572 w 787"/>
                <a:gd name="T41" fmla="*/ 56 h 991"/>
                <a:gd name="T42" fmla="*/ 566 w 787"/>
                <a:gd name="T43" fmla="*/ 75 h 991"/>
                <a:gd name="T44" fmla="*/ 501 w 787"/>
                <a:gd name="T45" fmla="*/ 99 h 991"/>
                <a:gd name="T46" fmla="*/ 438 w 787"/>
                <a:gd name="T47" fmla="*/ 128 h 991"/>
                <a:gd name="T48" fmla="*/ 397 w 787"/>
                <a:gd name="T49" fmla="*/ 151 h 991"/>
                <a:gd name="T50" fmla="*/ 369 w 787"/>
                <a:gd name="T51" fmla="*/ 169 h 991"/>
                <a:gd name="T52" fmla="*/ 340 w 787"/>
                <a:gd name="T53" fmla="*/ 188 h 991"/>
                <a:gd name="T54" fmla="*/ 290 w 787"/>
                <a:gd name="T55" fmla="*/ 222 h 991"/>
                <a:gd name="T56" fmla="*/ 245 w 787"/>
                <a:gd name="T57" fmla="*/ 261 h 991"/>
                <a:gd name="T58" fmla="*/ 204 w 787"/>
                <a:gd name="T59" fmla="*/ 309 h 991"/>
                <a:gd name="T60" fmla="*/ 158 w 787"/>
                <a:gd name="T61" fmla="*/ 357 h 991"/>
                <a:gd name="T62" fmla="*/ 121 w 787"/>
                <a:gd name="T63" fmla="*/ 409 h 991"/>
                <a:gd name="T64" fmla="*/ 114 w 787"/>
                <a:gd name="T65" fmla="*/ 536 h 991"/>
                <a:gd name="T66" fmla="*/ 139 w 787"/>
                <a:gd name="T67" fmla="*/ 669 h 991"/>
                <a:gd name="T68" fmla="*/ 151 w 787"/>
                <a:gd name="T69" fmla="*/ 707 h 991"/>
                <a:gd name="T70" fmla="*/ 166 w 787"/>
                <a:gd name="T71" fmla="*/ 744 h 991"/>
                <a:gd name="T72" fmla="*/ 192 w 787"/>
                <a:gd name="T73" fmla="*/ 782 h 991"/>
                <a:gd name="T74" fmla="*/ 226 w 787"/>
                <a:gd name="T75" fmla="*/ 818 h 991"/>
                <a:gd name="T76" fmla="*/ 269 w 787"/>
                <a:gd name="T77" fmla="*/ 839 h 991"/>
                <a:gd name="T78" fmla="*/ 291 w 787"/>
                <a:gd name="T79" fmla="*/ 841 h 991"/>
                <a:gd name="T80" fmla="*/ 312 w 787"/>
                <a:gd name="T81" fmla="*/ 836 h 991"/>
                <a:gd name="T82" fmla="*/ 337 w 787"/>
                <a:gd name="T83" fmla="*/ 826 h 991"/>
                <a:gd name="T84" fmla="*/ 375 w 787"/>
                <a:gd name="T85" fmla="*/ 809 h 991"/>
                <a:gd name="T86" fmla="*/ 411 w 787"/>
                <a:gd name="T87" fmla="*/ 787 h 991"/>
                <a:gd name="T88" fmla="*/ 458 w 787"/>
                <a:gd name="T89" fmla="*/ 752 h 991"/>
                <a:gd name="T90" fmla="*/ 513 w 787"/>
                <a:gd name="T91" fmla="*/ 717 h 991"/>
                <a:gd name="T92" fmla="*/ 563 w 787"/>
                <a:gd name="T93" fmla="*/ 675 h 991"/>
                <a:gd name="T94" fmla="*/ 600 w 787"/>
                <a:gd name="T95" fmla="*/ 620 h 991"/>
                <a:gd name="T96" fmla="*/ 638 w 787"/>
                <a:gd name="T97" fmla="*/ 548 h 991"/>
                <a:gd name="T98" fmla="*/ 650 w 787"/>
                <a:gd name="T99" fmla="*/ 523 h 991"/>
                <a:gd name="T100" fmla="*/ 653 w 787"/>
                <a:gd name="T101" fmla="*/ 522 h 991"/>
                <a:gd name="T102" fmla="*/ 653 w 787"/>
                <a:gd name="T103" fmla="*/ 522 h 991"/>
                <a:gd name="T104" fmla="*/ 673 w 787"/>
                <a:gd name="T105" fmla="*/ 537 h 991"/>
                <a:gd name="T106" fmla="*/ 736 w 787"/>
                <a:gd name="T107" fmla="*/ 585 h 991"/>
                <a:gd name="T108" fmla="*/ 787 w 787"/>
                <a:gd name="T109" fmla="*/ 642 h 991"/>
                <a:gd name="T110" fmla="*/ 758 w 787"/>
                <a:gd name="T111" fmla="*/ 689 h 991"/>
                <a:gd name="T112" fmla="*/ 718 w 787"/>
                <a:gd name="T113" fmla="*/ 760 h 991"/>
                <a:gd name="T114" fmla="*/ 673 w 787"/>
                <a:gd name="T115" fmla="*/ 842 h 991"/>
                <a:gd name="T116" fmla="*/ 628 w 787"/>
                <a:gd name="T117" fmla="*/ 919 h 991"/>
                <a:gd name="T118" fmla="*/ 593 w 787"/>
                <a:gd name="T119" fmla="*/ 978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87" h="991">
                  <a:moveTo>
                    <a:pt x="584" y="991"/>
                  </a:moveTo>
                  <a:lnTo>
                    <a:pt x="566" y="986"/>
                  </a:lnTo>
                  <a:lnTo>
                    <a:pt x="541" y="979"/>
                  </a:lnTo>
                  <a:lnTo>
                    <a:pt x="511" y="972"/>
                  </a:lnTo>
                  <a:lnTo>
                    <a:pt x="477" y="963"/>
                  </a:lnTo>
                  <a:lnTo>
                    <a:pt x="440" y="954"/>
                  </a:lnTo>
                  <a:lnTo>
                    <a:pt x="400" y="944"/>
                  </a:lnTo>
                  <a:lnTo>
                    <a:pt x="359" y="934"/>
                  </a:lnTo>
                  <a:lnTo>
                    <a:pt x="319" y="924"/>
                  </a:lnTo>
                  <a:lnTo>
                    <a:pt x="279" y="914"/>
                  </a:lnTo>
                  <a:lnTo>
                    <a:pt x="241" y="904"/>
                  </a:lnTo>
                  <a:lnTo>
                    <a:pt x="206" y="896"/>
                  </a:lnTo>
                  <a:lnTo>
                    <a:pt x="175" y="888"/>
                  </a:lnTo>
                  <a:lnTo>
                    <a:pt x="150" y="883"/>
                  </a:lnTo>
                  <a:lnTo>
                    <a:pt x="130" y="878"/>
                  </a:lnTo>
                  <a:lnTo>
                    <a:pt x="117" y="874"/>
                  </a:lnTo>
                  <a:lnTo>
                    <a:pt x="113" y="873"/>
                  </a:lnTo>
                  <a:lnTo>
                    <a:pt x="76" y="781"/>
                  </a:lnTo>
                  <a:lnTo>
                    <a:pt x="48" y="691"/>
                  </a:lnTo>
                  <a:lnTo>
                    <a:pt x="28" y="607"/>
                  </a:lnTo>
                  <a:lnTo>
                    <a:pt x="14" y="532"/>
                  </a:lnTo>
                  <a:lnTo>
                    <a:pt x="6" y="469"/>
                  </a:lnTo>
                  <a:lnTo>
                    <a:pt x="1" y="419"/>
                  </a:lnTo>
                  <a:lnTo>
                    <a:pt x="0" y="387"/>
                  </a:lnTo>
                  <a:lnTo>
                    <a:pt x="0" y="374"/>
                  </a:lnTo>
                  <a:lnTo>
                    <a:pt x="14" y="351"/>
                  </a:lnTo>
                  <a:lnTo>
                    <a:pt x="29" y="329"/>
                  </a:lnTo>
                  <a:lnTo>
                    <a:pt x="44" y="309"/>
                  </a:lnTo>
                  <a:lnTo>
                    <a:pt x="60" y="288"/>
                  </a:lnTo>
                  <a:lnTo>
                    <a:pt x="76" y="267"/>
                  </a:lnTo>
                  <a:lnTo>
                    <a:pt x="94" y="248"/>
                  </a:lnTo>
                  <a:lnTo>
                    <a:pt x="113" y="229"/>
                  </a:lnTo>
                  <a:lnTo>
                    <a:pt x="132" y="211"/>
                  </a:lnTo>
                  <a:lnTo>
                    <a:pt x="143" y="201"/>
                  </a:lnTo>
                  <a:lnTo>
                    <a:pt x="152" y="193"/>
                  </a:lnTo>
                  <a:lnTo>
                    <a:pt x="161" y="184"/>
                  </a:lnTo>
                  <a:lnTo>
                    <a:pt x="172" y="176"/>
                  </a:lnTo>
                  <a:lnTo>
                    <a:pt x="181" y="167"/>
                  </a:lnTo>
                  <a:lnTo>
                    <a:pt x="191" y="159"/>
                  </a:lnTo>
                  <a:lnTo>
                    <a:pt x="201" y="151"/>
                  </a:lnTo>
                  <a:lnTo>
                    <a:pt x="213" y="143"/>
                  </a:lnTo>
                  <a:lnTo>
                    <a:pt x="231" y="131"/>
                  </a:lnTo>
                  <a:lnTo>
                    <a:pt x="254" y="117"/>
                  </a:lnTo>
                  <a:lnTo>
                    <a:pt x="281" y="101"/>
                  </a:lnTo>
                  <a:lnTo>
                    <a:pt x="309" y="84"/>
                  </a:lnTo>
                  <a:lnTo>
                    <a:pt x="335" y="68"/>
                  </a:lnTo>
                  <a:lnTo>
                    <a:pt x="358" y="54"/>
                  </a:lnTo>
                  <a:lnTo>
                    <a:pt x="378" y="42"/>
                  </a:lnTo>
                  <a:lnTo>
                    <a:pt x="389" y="34"/>
                  </a:lnTo>
                  <a:lnTo>
                    <a:pt x="401" y="27"/>
                  </a:lnTo>
                  <a:lnTo>
                    <a:pt x="412" y="22"/>
                  </a:lnTo>
                  <a:lnTo>
                    <a:pt x="425" y="17"/>
                  </a:lnTo>
                  <a:lnTo>
                    <a:pt x="436" y="14"/>
                  </a:lnTo>
                  <a:lnTo>
                    <a:pt x="449" y="11"/>
                  </a:lnTo>
                  <a:lnTo>
                    <a:pt x="462" y="8"/>
                  </a:lnTo>
                  <a:lnTo>
                    <a:pt x="474" y="4"/>
                  </a:lnTo>
                  <a:lnTo>
                    <a:pt x="487" y="0"/>
                  </a:lnTo>
                  <a:lnTo>
                    <a:pt x="492" y="2"/>
                  </a:lnTo>
                  <a:lnTo>
                    <a:pt x="503" y="10"/>
                  </a:lnTo>
                  <a:lnTo>
                    <a:pt x="519" y="21"/>
                  </a:lnTo>
                  <a:lnTo>
                    <a:pt x="538" y="33"/>
                  </a:lnTo>
                  <a:lnTo>
                    <a:pt x="556" y="45"/>
                  </a:lnTo>
                  <a:lnTo>
                    <a:pt x="572" y="56"/>
                  </a:lnTo>
                  <a:lnTo>
                    <a:pt x="584" y="63"/>
                  </a:lnTo>
                  <a:lnTo>
                    <a:pt x="587" y="67"/>
                  </a:lnTo>
                  <a:lnTo>
                    <a:pt x="566" y="75"/>
                  </a:lnTo>
                  <a:lnTo>
                    <a:pt x="545" y="83"/>
                  </a:lnTo>
                  <a:lnTo>
                    <a:pt x="523" y="91"/>
                  </a:lnTo>
                  <a:lnTo>
                    <a:pt x="501" y="99"/>
                  </a:lnTo>
                  <a:lnTo>
                    <a:pt x="480" y="108"/>
                  </a:lnTo>
                  <a:lnTo>
                    <a:pt x="458" y="117"/>
                  </a:lnTo>
                  <a:lnTo>
                    <a:pt x="438" y="128"/>
                  </a:lnTo>
                  <a:lnTo>
                    <a:pt x="417" y="139"/>
                  </a:lnTo>
                  <a:lnTo>
                    <a:pt x="407" y="145"/>
                  </a:lnTo>
                  <a:lnTo>
                    <a:pt x="397" y="151"/>
                  </a:lnTo>
                  <a:lnTo>
                    <a:pt x="388" y="158"/>
                  </a:lnTo>
                  <a:lnTo>
                    <a:pt x="379" y="163"/>
                  </a:lnTo>
                  <a:lnTo>
                    <a:pt x="369" y="169"/>
                  </a:lnTo>
                  <a:lnTo>
                    <a:pt x="359" y="175"/>
                  </a:lnTo>
                  <a:lnTo>
                    <a:pt x="350" y="182"/>
                  </a:lnTo>
                  <a:lnTo>
                    <a:pt x="340" y="188"/>
                  </a:lnTo>
                  <a:lnTo>
                    <a:pt x="322" y="199"/>
                  </a:lnTo>
                  <a:lnTo>
                    <a:pt x="306" y="211"/>
                  </a:lnTo>
                  <a:lnTo>
                    <a:pt x="290" y="222"/>
                  </a:lnTo>
                  <a:lnTo>
                    <a:pt x="274" y="235"/>
                  </a:lnTo>
                  <a:lnTo>
                    <a:pt x="260" y="248"/>
                  </a:lnTo>
                  <a:lnTo>
                    <a:pt x="245" y="261"/>
                  </a:lnTo>
                  <a:lnTo>
                    <a:pt x="231" y="276"/>
                  </a:lnTo>
                  <a:lnTo>
                    <a:pt x="219" y="291"/>
                  </a:lnTo>
                  <a:lnTo>
                    <a:pt x="204" y="309"/>
                  </a:lnTo>
                  <a:lnTo>
                    <a:pt x="189" y="325"/>
                  </a:lnTo>
                  <a:lnTo>
                    <a:pt x="173" y="341"/>
                  </a:lnTo>
                  <a:lnTo>
                    <a:pt x="158" y="357"/>
                  </a:lnTo>
                  <a:lnTo>
                    <a:pt x="144" y="373"/>
                  </a:lnTo>
                  <a:lnTo>
                    <a:pt x="131" y="390"/>
                  </a:lnTo>
                  <a:lnTo>
                    <a:pt x="121" y="409"/>
                  </a:lnTo>
                  <a:lnTo>
                    <a:pt x="113" y="430"/>
                  </a:lnTo>
                  <a:lnTo>
                    <a:pt x="110" y="470"/>
                  </a:lnTo>
                  <a:lnTo>
                    <a:pt x="114" y="536"/>
                  </a:lnTo>
                  <a:lnTo>
                    <a:pt x="123" y="605"/>
                  </a:lnTo>
                  <a:lnTo>
                    <a:pt x="135" y="657"/>
                  </a:lnTo>
                  <a:lnTo>
                    <a:pt x="139" y="669"/>
                  </a:lnTo>
                  <a:lnTo>
                    <a:pt x="143" y="682"/>
                  </a:lnTo>
                  <a:lnTo>
                    <a:pt x="146" y="695"/>
                  </a:lnTo>
                  <a:lnTo>
                    <a:pt x="151" y="707"/>
                  </a:lnTo>
                  <a:lnTo>
                    <a:pt x="154" y="720"/>
                  </a:lnTo>
                  <a:lnTo>
                    <a:pt x="160" y="732"/>
                  </a:lnTo>
                  <a:lnTo>
                    <a:pt x="166" y="744"/>
                  </a:lnTo>
                  <a:lnTo>
                    <a:pt x="173" y="756"/>
                  </a:lnTo>
                  <a:lnTo>
                    <a:pt x="182" y="770"/>
                  </a:lnTo>
                  <a:lnTo>
                    <a:pt x="192" y="782"/>
                  </a:lnTo>
                  <a:lnTo>
                    <a:pt x="203" y="795"/>
                  </a:lnTo>
                  <a:lnTo>
                    <a:pt x="214" y="808"/>
                  </a:lnTo>
                  <a:lnTo>
                    <a:pt x="226" y="818"/>
                  </a:lnTo>
                  <a:lnTo>
                    <a:pt x="239" y="826"/>
                  </a:lnTo>
                  <a:lnTo>
                    <a:pt x="253" y="834"/>
                  </a:lnTo>
                  <a:lnTo>
                    <a:pt x="269" y="839"/>
                  </a:lnTo>
                  <a:lnTo>
                    <a:pt x="276" y="840"/>
                  </a:lnTo>
                  <a:lnTo>
                    <a:pt x="284" y="841"/>
                  </a:lnTo>
                  <a:lnTo>
                    <a:pt x="291" y="841"/>
                  </a:lnTo>
                  <a:lnTo>
                    <a:pt x="298" y="840"/>
                  </a:lnTo>
                  <a:lnTo>
                    <a:pt x="305" y="839"/>
                  </a:lnTo>
                  <a:lnTo>
                    <a:pt x="312" y="836"/>
                  </a:lnTo>
                  <a:lnTo>
                    <a:pt x="318" y="834"/>
                  </a:lnTo>
                  <a:lnTo>
                    <a:pt x="325" y="832"/>
                  </a:lnTo>
                  <a:lnTo>
                    <a:pt x="337" y="826"/>
                  </a:lnTo>
                  <a:lnTo>
                    <a:pt x="350" y="821"/>
                  </a:lnTo>
                  <a:lnTo>
                    <a:pt x="363" y="815"/>
                  </a:lnTo>
                  <a:lnTo>
                    <a:pt x="375" y="809"/>
                  </a:lnTo>
                  <a:lnTo>
                    <a:pt x="387" y="802"/>
                  </a:lnTo>
                  <a:lnTo>
                    <a:pt x="400" y="795"/>
                  </a:lnTo>
                  <a:lnTo>
                    <a:pt x="411" y="787"/>
                  </a:lnTo>
                  <a:lnTo>
                    <a:pt x="423" y="778"/>
                  </a:lnTo>
                  <a:lnTo>
                    <a:pt x="441" y="765"/>
                  </a:lnTo>
                  <a:lnTo>
                    <a:pt x="458" y="752"/>
                  </a:lnTo>
                  <a:lnTo>
                    <a:pt x="477" y="741"/>
                  </a:lnTo>
                  <a:lnTo>
                    <a:pt x="495" y="728"/>
                  </a:lnTo>
                  <a:lnTo>
                    <a:pt x="513" y="717"/>
                  </a:lnTo>
                  <a:lnTo>
                    <a:pt x="531" y="704"/>
                  </a:lnTo>
                  <a:lnTo>
                    <a:pt x="547" y="690"/>
                  </a:lnTo>
                  <a:lnTo>
                    <a:pt x="563" y="675"/>
                  </a:lnTo>
                  <a:lnTo>
                    <a:pt x="574" y="662"/>
                  </a:lnTo>
                  <a:lnTo>
                    <a:pt x="585" y="643"/>
                  </a:lnTo>
                  <a:lnTo>
                    <a:pt x="600" y="620"/>
                  </a:lnTo>
                  <a:lnTo>
                    <a:pt x="614" y="594"/>
                  </a:lnTo>
                  <a:lnTo>
                    <a:pt x="627" y="570"/>
                  </a:lnTo>
                  <a:lnTo>
                    <a:pt x="638" y="548"/>
                  </a:lnTo>
                  <a:lnTo>
                    <a:pt x="645" y="532"/>
                  </a:lnTo>
                  <a:lnTo>
                    <a:pt x="648" y="523"/>
                  </a:lnTo>
                  <a:lnTo>
                    <a:pt x="650" y="523"/>
                  </a:lnTo>
                  <a:lnTo>
                    <a:pt x="651" y="523"/>
                  </a:lnTo>
                  <a:lnTo>
                    <a:pt x="652" y="523"/>
                  </a:lnTo>
                  <a:lnTo>
                    <a:pt x="653" y="522"/>
                  </a:lnTo>
                  <a:lnTo>
                    <a:pt x="653" y="522"/>
                  </a:lnTo>
                  <a:lnTo>
                    <a:pt x="653" y="522"/>
                  </a:lnTo>
                  <a:lnTo>
                    <a:pt x="653" y="522"/>
                  </a:lnTo>
                  <a:lnTo>
                    <a:pt x="653" y="522"/>
                  </a:lnTo>
                  <a:lnTo>
                    <a:pt x="659" y="526"/>
                  </a:lnTo>
                  <a:lnTo>
                    <a:pt x="673" y="537"/>
                  </a:lnTo>
                  <a:lnTo>
                    <a:pt x="691" y="551"/>
                  </a:lnTo>
                  <a:lnTo>
                    <a:pt x="713" y="567"/>
                  </a:lnTo>
                  <a:lnTo>
                    <a:pt x="736" y="585"/>
                  </a:lnTo>
                  <a:lnTo>
                    <a:pt x="757" y="605"/>
                  </a:lnTo>
                  <a:lnTo>
                    <a:pt x="774" y="624"/>
                  </a:lnTo>
                  <a:lnTo>
                    <a:pt x="787" y="642"/>
                  </a:lnTo>
                  <a:lnTo>
                    <a:pt x="779" y="653"/>
                  </a:lnTo>
                  <a:lnTo>
                    <a:pt x="769" y="669"/>
                  </a:lnTo>
                  <a:lnTo>
                    <a:pt x="758" y="689"/>
                  </a:lnTo>
                  <a:lnTo>
                    <a:pt x="745" y="711"/>
                  </a:lnTo>
                  <a:lnTo>
                    <a:pt x="733" y="735"/>
                  </a:lnTo>
                  <a:lnTo>
                    <a:pt x="718" y="760"/>
                  </a:lnTo>
                  <a:lnTo>
                    <a:pt x="703" y="788"/>
                  </a:lnTo>
                  <a:lnTo>
                    <a:pt x="688" y="815"/>
                  </a:lnTo>
                  <a:lnTo>
                    <a:pt x="673" y="842"/>
                  </a:lnTo>
                  <a:lnTo>
                    <a:pt x="657" y="870"/>
                  </a:lnTo>
                  <a:lnTo>
                    <a:pt x="643" y="895"/>
                  </a:lnTo>
                  <a:lnTo>
                    <a:pt x="628" y="919"/>
                  </a:lnTo>
                  <a:lnTo>
                    <a:pt x="615" y="942"/>
                  </a:lnTo>
                  <a:lnTo>
                    <a:pt x="604" y="962"/>
                  </a:lnTo>
                  <a:lnTo>
                    <a:pt x="593" y="978"/>
                  </a:lnTo>
                  <a:lnTo>
                    <a:pt x="584" y="991"/>
                  </a:lnTo>
                  <a:close/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370" y="2168"/>
              <a:ext cx="23" cy="29"/>
            </a:xfrm>
            <a:custGeom>
              <a:avLst/>
              <a:gdLst>
                <a:gd name="T0" fmla="*/ 23 w 47"/>
                <a:gd name="T1" fmla="*/ 58 h 58"/>
                <a:gd name="T2" fmla="*/ 14 w 47"/>
                <a:gd name="T3" fmla="*/ 55 h 58"/>
                <a:gd name="T4" fmla="*/ 7 w 47"/>
                <a:gd name="T5" fmla="*/ 50 h 58"/>
                <a:gd name="T6" fmla="*/ 3 w 47"/>
                <a:gd name="T7" fmla="*/ 40 h 58"/>
                <a:gd name="T8" fmla="*/ 0 w 47"/>
                <a:gd name="T9" fmla="*/ 29 h 58"/>
                <a:gd name="T10" fmla="*/ 2 w 47"/>
                <a:gd name="T11" fmla="*/ 17 h 58"/>
                <a:gd name="T12" fmla="*/ 6 w 47"/>
                <a:gd name="T13" fmla="*/ 8 h 58"/>
                <a:gd name="T14" fmla="*/ 13 w 47"/>
                <a:gd name="T15" fmla="*/ 2 h 58"/>
                <a:gd name="T16" fmla="*/ 22 w 47"/>
                <a:gd name="T17" fmla="*/ 0 h 58"/>
                <a:gd name="T18" fmla="*/ 32 w 47"/>
                <a:gd name="T19" fmla="*/ 2 h 58"/>
                <a:gd name="T20" fmla="*/ 38 w 47"/>
                <a:gd name="T21" fmla="*/ 8 h 58"/>
                <a:gd name="T22" fmla="*/ 44 w 47"/>
                <a:gd name="T23" fmla="*/ 17 h 58"/>
                <a:gd name="T24" fmla="*/ 47 w 47"/>
                <a:gd name="T25" fmla="*/ 29 h 58"/>
                <a:gd name="T26" fmla="*/ 44 w 47"/>
                <a:gd name="T27" fmla="*/ 39 h 58"/>
                <a:gd name="T28" fmla="*/ 40 w 47"/>
                <a:gd name="T29" fmla="*/ 48 h 58"/>
                <a:gd name="T30" fmla="*/ 33 w 47"/>
                <a:gd name="T31" fmla="*/ 55 h 58"/>
                <a:gd name="T32" fmla="*/ 23 w 47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58">
                  <a:moveTo>
                    <a:pt x="23" y="58"/>
                  </a:moveTo>
                  <a:lnTo>
                    <a:pt x="14" y="55"/>
                  </a:lnTo>
                  <a:lnTo>
                    <a:pt x="7" y="50"/>
                  </a:lnTo>
                  <a:lnTo>
                    <a:pt x="3" y="40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6" y="8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8" y="8"/>
                  </a:lnTo>
                  <a:lnTo>
                    <a:pt x="44" y="17"/>
                  </a:lnTo>
                  <a:lnTo>
                    <a:pt x="47" y="29"/>
                  </a:lnTo>
                  <a:lnTo>
                    <a:pt x="44" y="39"/>
                  </a:lnTo>
                  <a:lnTo>
                    <a:pt x="40" y="48"/>
                  </a:lnTo>
                  <a:lnTo>
                    <a:pt x="33" y="55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Freeform 23"/>
            <p:cNvSpPr>
              <a:spLocks/>
            </p:cNvSpPr>
            <p:nvPr/>
          </p:nvSpPr>
          <p:spPr bwMode="auto">
            <a:xfrm>
              <a:off x="348" y="2200"/>
              <a:ext cx="23" cy="29"/>
            </a:xfrm>
            <a:custGeom>
              <a:avLst/>
              <a:gdLst>
                <a:gd name="T0" fmla="*/ 23 w 46"/>
                <a:gd name="T1" fmla="*/ 58 h 58"/>
                <a:gd name="T2" fmla="*/ 13 w 46"/>
                <a:gd name="T3" fmla="*/ 56 h 58"/>
                <a:gd name="T4" fmla="*/ 7 w 46"/>
                <a:gd name="T5" fmla="*/ 50 h 58"/>
                <a:gd name="T6" fmla="*/ 2 w 46"/>
                <a:gd name="T7" fmla="*/ 41 h 58"/>
                <a:gd name="T8" fmla="*/ 0 w 46"/>
                <a:gd name="T9" fmla="*/ 29 h 58"/>
                <a:gd name="T10" fmla="*/ 2 w 46"/>
                <a:gd name="T11" fmla="*/ 18 h 58"/>
                <a:gd name="T12" fmla="*/ 7 w 46"/>
                <a:gd name="T13" fmla="*/ 8 h 58"/>
                <a:gd name="T14" fmla="*/ 13 w 46"/>
                <a:gd name="T15" fmla="*/ 3 h 58"/>
                <a:gd name="T16" fmla="*/ 23 w 46"/>
                <a:gd name="T17" fmla="*/ 0 h 58"/>
                <a:gd name="T18" fmla="*/ 32 w 46"/>
                <a:gd name="T19" fmla="*/ 3 h 58"/>
                <a:gd name="T20" fmla="*/ 39 w 46"/>
                <a:gd name="T21" fmla="*/ 8 h 58"/>
                <a:gd name="T22" fmla="*/ 43 w 46"/>
                <a:gd name="T23" fmla="*/ 18 h 58"/>
                <a:gd name="T24" fmla="*/ 46 w 46"/>
                <a:gd name="T25" fmla="*/ 29 h 58"/>
                <a:gd name="T26" fmla="*/ 43 w 46"/>
                <a:gd name="T27" fmla="*/ 40 h 58"/>
                <a:gd name="T28" fmla="*/ 39 w 46"/>
                <a:gd name="T29" fmla="*/ 49 h 58"/>
                <a:gd name="T30" fmla="*/ 32 w 46"/>
                <a:gd name="T31" fmla="*/ 56 h 58"/>
                <a:gd name="T32" fmla="*/ 23 w 46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8">
                  <a:moveTo>
                    <a:pt x="23" y="58"/>
                  </a:moveTo>
                  <a:lnTo>
                    <a:pt x="13" y="56"/>
                  </a:lnTo>
                  <a:lnTo>
                    <a:pt x="7" y="50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7" y="8"/>
                  </a:lnTo>
                  <a:lnTo>
                    <a:pt x="13" y="3"/>
                  </a:lnTo>
                  <a:lnTo>
                    <a:pt x="23" y="0"/>
                  </a:lnTo>
                  <a:lnTo>
                    <a:pt x="32" y="3"/>
                  </a:lnTo>
                  <a:lnTo>
                    <a:pt x="39" y="8"/>
                  </a:lnTo>
                  <a:lnTo>
                    <a:pt x="43" y="18"/>
                  </a:lnTo>
                  <a:lnTo>
                    <a:pt x="46" y="29"/>
                  </a:lnTo>
                  <a:lnTo>
                    <a:pt x="43" y="40"/>
                  </a:lnTo>
                  <a:lnTo>
                    <a:pt x="39" y="49"/>
                  </a:lnTo>
                  <a:lnTo>
                    <a:pt x="32" y="56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94" y="2218"/>
              <a:ext cx="23" cy="28"/>
            </a:xfrm>
            <a:custGeom>
              <a:avLst/>
              <a:gdLst>
                <a:gd name="T0" fmla="*/ 23 w 46"/>
                <a:gd name="T1" fmla="*/ 58 h 58"/>
                <a:gd name="T2" fmla="*/ 13 w 46"/>
                <a:gd name="T3" fmla="*/ 55 h 58"/>
                <a:gd name="T4" fmla="*/ 6 w 46"/>
                <a:gd name="T5" fmla="*/ 50 h 58"/>
                <a:gd name="T6" fmla="*/ 2 w 46"/>
                <a:gd name="T7" fmla="*/ 40 h 58"/>
                <a:gd name="T8" fmla="*/ 0 w 46"/>
                <a:gd name="T9" fmla="*/ 29 h 58"/>
                <a:gd name="T10" fmla="*/ 2 w 46"/>
                <a:gd name="T11" fmla="*/ 19 h 58"/>
                <a:gd name="T12" fmla="*/ 6 w 46"/>
                <a:gd name="T13" fmla="*/ 9 h 58"/>
                <a:gd name="T14" fmla="*/ 13 w 46"/>
                <a:gd name="T15" fmla="*/ 2 h 58"/>
                <a:gd name="T16" fmla="*/ 23 w 46"/>
                <a:gd name="T17" fmla="*/ 0 h 58"/>
                <a:gd name="T18" fmla="*/ 32 w 46"/>
                <a:gd name="T19" fmla="*/ 2 h 58"/>
                <a:gd name="T20" fmla="*/ 39 w 46"/>
                <a:gd name="T21" fmla="*/ 8 h 58"/>
                <a:gd name="T22" fmla="*/ 43 w 46"/>
                <a:gd name="T23" fmla="*/ 17 h 58"/>
                <a:gd name="T24" fmla="*/ 46 w 46"/>
                <a:gd name="T25" fmla="*/ 29 h 58"/>
                <a:gd name="T26" fmla="*/ 43 w 46"/>
                <a:gd name="T27" fmla="*/ 40 h 58"/>
                <a:gd name="T28" fmla="*/ 39 w 46"/>
                <a:gd name="T29" fmla="*/ 50 h 58"/>
                <a:gd name="T30" fmla="*/ 32 w 46"/>
                <a:gd name="T31" fmla="*/ 55 h 58"/>
                <a:gd name="T32" fmla="*/ 23 w 46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8">
                  <a:moveTo>
                    <a:pt x="23" y="58"/>
                  </a:moveTo>
                  <a:lnTo>
                    <a:pt x="13" y="55"/>
                  </a:lnTo>
                  <a:lnTo>
                    <a:pt x="6" y="50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6" y="9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9" y="8"/>
                  </a:lnTo>
                  <a:lnTo>
                    <a:pt x="43" y="17"/>
                  </a:lnTo>
                  <a:lnTo>
                    <a:pt x="46" y="29"/>
                  </a:lnTo>
                  <a:lnTo>
                    <a:pt x="43" y="40"/>
                  </a:lnTo>
                  <a:lnTo>
                    <a:pt x="39" y="50"/>
                  </a:lnTo>
                  <a:lnTo>
                    <a:pt x="32" y="55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6" name="Freeform 25"/>
            <p:cNvSpPr>
              <a:spLocks/>
            </p:cNvSpPr>
            <p:nvPr/>
          </p:nvSpPr>
          <p:spPr bwMode="auto">
            <a:xfrm>
              <a:off x="317" y="2190"/>
              <a:ext cx="23" cy="29"/>
            </a:xfrm>
            <a:custGeom>
              <a:avLst/>
              <a:gdLst>
                <a:gd name="T0" fmla="*/ 23 w 47"/>
                <a:gd name="T1" fmla="*/ 58 h 58"/>
                <a:gd name="T2" fmla="*/ 14 w 47"/>
                <a:gd name="T3" fmla="*/ 55 h 58"/>
                <a:gd name="T4" fmla="*/ 7 w 47"/>
                <a:gd name="T5" fmla="*/ 50 h 58"/>
                <a:gd name="T6" fmla="*/ 3 w 47"/>
                <a:gd name="T7" fmla="*/ 40 h 58"/>
                <a:gd name="T8" fmla="*/ 0 w 47"/>
                <a:gd name="T9" fmla="*/ 30 h 58"/>
                <a:gd name="T10" fmla="*/ 2 w 47"/>
                <a:gd name="T11" fmla="*/ 18 h 58"/>
                <a:gd name="T12" fmla="*/ 6 w 47"/>
                <a:gd name="T13" fmla="*/ 9 h 58"/>
                <a:gd name="T14" fmla="*/ 13 w 47"/>
                <a:gd name="T15" fmla="*/ 3 h 58"/>
                <a:gd name="T16" fmla="*/ 22 w 47"/>
                <a:gd name="T17" fmla="*/ 0 h 58"/>
                <a:gd name="T18" fmla="*/ 32 w 47"/>
                <a:gd name="T19" fmla="*/ 2 h 58"/>
                <a:gd name="T20" fmla="*/ 40 w 47"/>
                <a:gd name="T21" fmla="*/ 8 h 58"/>
                <a:gd name="T22" fmla="*/ 44 w 47"/>
                <a:gd name="T23" fmla="*/ 17 h 58"/>
                <a:gd name="T24" fmla="*/ 47 w 47"/>
                <a:gd name="T25" fmla="*/ 29 h 58"/>
                <a:gd name="T26" fmla="*/ 44 w 47"/>
                <a:gd name="T27" fmla="*/ 40 h 58"/>
                <a:gd name="T28" fmla="*/ 40 w 47"/>
                <a:gd name="T29" fmla="*/ 50 h 58"/>
                <a:gd name="T30" fmla="*/ 33 w 47"/>
                <a:gd name="T31" fmla="*/ 55 h 58"/>
                <a:gd name="T32" fmla="*/ 23 w 47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58">
                  <a:moveTo>
                    <a:pt x="23" y="58"/>
                  </a:moveTo>
                  <a:lnTo>
                    <a:pt x="14" y="55"/>
                  </a:lnTo>
                  <a:lnTo>
                    <a:pt x="7" y="50"/>
                  </a:lnTo>
                  <a:lnTo>
                    <a:pt x="3" y="40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6" y="9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8"/>
                  </a:lnTo>
                  <a:lnTo>
                    <a:pt x="44" y="17"/>
                  </a:lnTo>
                  <a:lnTo>
                    <a:pt x="47" y="29"/>
                  </a:lnTo>
                  <a:lnTo>
                    <a:pt x="44" y="40"/>
                  </a:lnTo>
                  <a:lnTo>
                    <a:pt x="40" y="50"/>
                  </a:lnTo>
                  <a:lnTo>
                    <a:pt x="33" y="55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337" y="2162"/>
              <a:ext cx="23" cy="28"/>
            </a:xfrm>
            <a:custGeom>
              <a:avLst/>
              <a:gdLst>
                <a:gd name="T0" fmla="*/ 23 w 46"/>
                <a:gd name="T1" fmla="*/ 58 h 58"/>
                <a:gd name="T2" fmla="*/ 14 w 46"/>
                <a:gd name="T3" fmla="*/ 56 h 58"/>
                <a:gd name="T4" fmla="*/ 7 w 46"/>
                <a:gd name="T5" fmla="*/ 50 h 58"/>
                <a:gd name="T6" fmla="*/ 2 w 46"/>
                <a:gd name="T7" fmla="*/ 41 h 58"/>
                <a:gd name="T8" fmla="*/ 0 w 46"/>
                <a:gd name="T9" fmla="*/ 29 h 58"/>
                <a:gd name="T10" fmla="*/ 1 w 46"/>
                <a:gd name="T11" fmla="*/ 18 h 58"/>
                <a:gd name="T12" fmla="*/ 6 w 46"/>
                <a:gd name="T13" fmla="*/ 8 h 58"/>
                <a:gd name="T14" fmla="*/ 12 w 46"/>
                <a:gd name="T15" fmla="*/ 3 h 58"/>
                <a:gd name="T16" fmla="*/ 22 w 46"/>
                <a:gd name="T17" fmla="*/ 0 h 58"/>
                <a:gd name="T18" fmla="*/ 31 w 46"/>
                <a:gd name="T19" fmla="*/ 3 h 58"/>
                <a:gd name="T20" fmla="*/ 38 w 46"/>
                <a:gd name="T21" fmla="*/ 8 h 58"/>
                <a:gd name="T22" fmla="*/ 44 w 46"/>
                <a:gd name="T23" fmla="*/ 18 h 58"/>
                <a:gd name="T24" fmla="*/ 46 w 46"/>
                <a:gd name="T25" fmla="*/ 29 h 58"/>
                <a:gd name="T26" fmla="*/ 44 w 46"/>
                <a:gd name="T27" fmla="*/ 41 h 58"/>
                <a:gd name="T28" fmla="*/ 39 w 46"/>
                <a:gd name="T29" fmla="*/ 50 h 58"/>
                <a:gd name="T30" fmla="*/ 32 w 46"/>
                <a:gd name="T31" fmla="*/ 56 h 58"/>
                <a:gd name="T32" fmla="*/ 23 w 46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8">
                  <a:moveTo>
                    <a:pt x="23" y="58"/>
                  </a:moveTo>
                  <a:lnTo>
                    <a:pt x="14" y="56"/>
                  </a:lnTo>
                  <a:lnTo>
                    <a:pt x="7" y="50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6" y="8"/>
                  </a:lnTo>
                  <a:lnTo>
                    <a:pt x="12" y="3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8" y="8"/>
                  </a:lnTo>
                  <a:lnTo>
                    <a:pt x="44" y="18"/>
                  </a:lnTo>
                  <a:lnTo>
                    <a:pt x="46" y="29"/>
                  </a:lnTo>
                  <a:lnTo>
                    <a:pt x="44" y="41"/>
                  </a:lnTo>
                  <a:lnTo>
                    <a:pt x="39" y="50"/>
                  </a:lnTo>
                  <a:lnTo>
                    <a:pt x="32" y="56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Freeform 27"/>
            <p:cNvSpPr>
              <a:spLocks/>
            </p:cNvSpPr>
            <p:nvPr/>
          </p:nvSpPr>
          <p:spPr bwMode="auto">
            <a:xfrm>
              <a:off x="358" y="2131"/>
              <a:ext cx="23" cy="29"/>
            </a:xfrm>
            <a:custGeom>
              <a:avLst/>
              <a:gdLst>
                <a:gd name="T0" fmla="*/ 23 w 46"/>
                <a:gd name="T1" fmla="*/ 58 h 58"/>
                <a:gd name="T2" fmla="*/ 14 w 46"/>
                <a:gd name="T3" fmla="*/ 56 h 58"/>
                <a:gd name="T4" fmla="*/ 7 w 46"/>
                <a:gd name="T5" fmla="*/ 50 h 58"/>
                <a:gd name="T6" fmla="*/ 3 w 46"/>
                <a:gd name="T7" fmla="*/ 41 h 58"/>
                <a:gd name="T8" fmla="*/ 0 w 46"/>
                <a:gd name="T9" fmla="*/ 29 h 58"/>
                <a:gd name="T10" fmla="*/ 3 w 46"/>
                <a:gd name="T11" fmla="*/ 18 h 58"/>
                <a:gd name="T12" fmla="*/ 7 w 46"/>
                <a:gd name="T13" fmla="*/ 8 h 58"/>
                <a:gd name="T14" fmla="*/ 14 w 46"/>
                <a:gd name="T15" fmla="*/ 3 h 58"/>
                <a:gd name="T16" fmla="*/ 23 w 46"/>
                <a:gd name="T17" fmla="*/ 0 h 58"/>
                <a:gd name="T18" fmla="*/ 33 w 46"/>
                <a:gd name="T19" fmla="*/ 3 h 58"/>
                <a:gd name="T20" fmla="*/ 40 w 46"/>
                <a:gd name="T21" fmla="*/ 8 h 58"/>
                <a:gd name="T22" fmla="*/ 44 w 46"/>
                <a:gd name="T23" fmla="*/ 18 h 58"/>
                <a:gd name="T24" fmla="*/ 46 w 46"/>
                <a:gd name="T25" fmla="*/ 28 h 58"/>
                <a:gd name="T26" fmla="*/ 44 w 46"/>
                <a:gd name="T27" fmla="*/ 39 h 58"/>
                <a:gd name="T28" fmla="*/ 40 w 46"/>
                <a:gd name="T29" fmla="*/ 49 h 58"/>
                <a:gd name="T30" fmla="*/ 33 w 46"/>
                <a:gd name="T31" fmla="*/ 56 h 58"/>
                <a:gd name="T32" fmla="*/ 23 w 46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8">
                  <a:moveTo>
                    <a:pt x="23" y="58"/>
                  </a:moveTo>
                  <a:lnTo>
                    <a:pt x="14" y="56"/>
                  </a:lnTo>
                  <a:lnTo>
                    <a:pt x="7" y="50"/>
                  </a:lnTo>
                  <a:lnTo>
                    <a:pt x="3" y="41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7" y="8"/>
                  </a:lnTo>
                  <a:lnTo>
                    <a:pt x="14" y="3"/>
                  </a:lnTo>
                  <a:lnTo>
                    <a:pt x="23" y="0"/>
                  </a:lnTo>
                  <a:lnTo>
                    <a:pt x="33" y="3"/>
                  </a:lnTo>
                  <a:lnTo>
                    <a:pt x="40" y="8"/>
                  </a:lnTo>
                  <a:lnTo>
                    <a:pt x="44" y="18"/>
                  </a:lnTo>
                  <a:lnTo>
                    <a:pt x="46" y="28"/>
                  </a:lnTo>
                  <a:lnTo>
                    <a:pt x="44" y="39"/>
                  </a:lnTo>
                  <a:lnTo>
                    <a:pt x="40" y="49"/>
                  </a:lnTo>
                  <a:lnTo>
                    <a:pt x="33" y="56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Freeform 28"/>
            <p:cNvSpPr>
              <a:spLocks/>
            </p:cNvSpPr>
            <p:nvPr/>
          </p:nvSpPr>
          <p:spPr bwMode="auto">
            <a:xfrm>
              <a:off x="305" y="2258"/>
              <a:ext cx="23" cy="29"/>
            </a:xfrm>
            <a:custGeom>
              <a:avLst/>
              <a:gdLst>
                <a:gd name="T0" fmla="*/ 24 w 46"/>
                <a:gd name="T1" fmla="*/ 58 h 58"/>
                <a:gd name="T2" fmla="*/ 15 w 46"/>
                <a:gd name="T3" fmla="*/ 55 h 58"/>
                <a:gd name="T4" fmla="*/ 8 w 46"/>
                <a:gd name="T5" fmla="*/ 50 h 58"/>
                <a:gd name="T6" fmla="*/ 3 w 46"/>
                <a:gd name="T7" fmla="*/ 40 h 58"/>
                <a:gd name="T8" fmla="*/ 0 w 46"/>
                <a:gd name="T9" fmla="*/ 30 h 58"/>
                <a:gd name="T10" fmla="*/ 3 w 46"/>
                <a:gd name="T11" fmla="*/ 18 h 58"/>
                <a:gd name="T12" fmla="*/ 7 w 46"/>
                <a:gd name="T13" fmla="*/ 9 h 58"/>
                <a:gd name="T14" fmla="*/ 14 w 46"/>
                <a:gd name="T15" fmla="*/ 3 h 58"/>
                <a:gd name="T16" fmla="*/ 23 w 46"/>
                <a:gd name="T17" fmla="*/ 0 h 58"/>
                <a:gd name="T18" fmla="*/ 33 w 46"/>
                <a:gd name="T19" fmla="*/ 2 h 58"/>
                <a:gd name="T20" fmla="*/ 39 w 46"/>
                <a:gd name="T21" fmla="*/ 8 h 58"/>
                <a:gd name="T22" fmla="*/ 44 w 46"/>
                <a:gd name="T23" fmla="*/ 17 h 58"/>
                <a:gd name="T24" fmla="*/ 46 w 46"/>
                <a:gd name="T25" fmla="*/ 29 h 58"/>
                <a:gd name="T26" fmla="*/ 45 w 46"/>
                <a:gd name="T27" fmla="*/ 40 h 58"/>
                <a:gd name="T28" fmla="*/ 41 w 46"/>
                <a:gd name="T29" fmla="*/ 50 h 58"/>
                <a:gd name="T30" fmla="*/ 34 w 46"/>
                <a:gd name="T31" fmla="*/ 55 h 58"/>
                <a:gd name="T32" fmla="*/ 24 w 46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8">
                  <a:moveTo>
                    <a:pt x="24" y="58"/>
                  </a:moveTo>
                  <a:lnTo>
                    <a:pt x="15" y="55"/>
                  </a:lnTo>
                  <a:lnTo>
                    <a:pt x="8" y="50"/>
                  </a:lnTo>
                  <a:lnTo>
                    <a:pt x="3" y="40"/>
                  </a:lnTo>
                  <a:lnTo>
                    <a:pt x="0" y="30"/>
                  </a:lnTo>
                  <a:lnTo>
                    <a:pt x="3" y="18"/>
                  </a:lnTo>
                  <a:lnTo>
                    <a:pt x="7" y="9"/>
                  </a:lnTo>
                  <a:lnTo>
                    <a:pt x="14" y="3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39" y="8"/>
                  </a:lnTo>
                  <a:lnTo>
                    <a:pt x="44" y="17"/>
                  </a:lnTo>
                  <a:lnTo>
                    <a:pt x="46" y="29"/>
                  </a:lnTo>
                  <a:lnTo>
                    <a:pt x="45" y="40"/>
                  </a:lnTo>
                  <a:lnTo>
                    <a:pt x="41" y="50"/>
                  </a:lnTo>
                  <a:lnTo>
                    <a:pt x="34" y="55"/>
                  </a:lnTo>
                  <a:lnTo>
                    <a:pt x="24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327" y="2230"/>
              <a:ext cx="23" cy="29"/>
            </a:xfrm>
            <a:custGeom>
              <a:avLst/>
              <a:gdLst>
                <a:gd name="T0" fmla="*/ 24 w 46"/>
                <a:gd name="T1" fmla="*/ 57 h 57"/>
                <a:gd name="T2" fmla="*/ 15 w 46"/>
                <a:gd name="T3" fmla="*/ 55 h 57"/>
                <a:gd name="T4" fmla="*/ 7 w 46"/>
                <a:gd name="T5" fmla="*/ 49 h 57"/>
                <a:gd name="T6" fmla="*/ 2 w 46"/>
                <a:gd name="T7" fmla="*/ 40 h 57"/>
                <a:gd name="T8" fmla="*/ 0 w 46"/>
                <a:gd name="T9" fmla="*/ 28 h 57"/>
                <a:gd name="T10" fmla="*/ 2 w 46"/>
                <a:gd name="T11" fmla="*/ 17 h 57"/>
                <a:gd name="T12" fmla="*/ 7 w 46"/>
                <a:gd name="T13" fmla="*/ 8 h 57"/>
                <a:gd name="T14" fmla="*/ 14 w 46"/>
                <a:gd name="T15" fmla="*/ 2 h 57"/>
                <a:gd name="T16" fmla="*/ 23 w 46"/>
                <a:gd name="T17" fmla="*/ 0 h 57"/>
                <a:gd name="T18" fmla="*/ 32 w 46"/>
                <a:gd name="T19" fmla="*/ 2 h 57"/>
                <a:gd name="T20" fmla="*/ 39 w 46"/>
                <a:gd name="T21" fmla="*/ 8 h 57"/>
                <a:gd name="T22" fmla="*/ 44 w 46"/>
                <a:gd name="T23" fmla="*/ 17 h 57"/>
                <a:gd name="T24" fmla="*/ 46 w 46"/>
                <a:gd name="T25" fmla="*/ 27 h 57"/>
                <a:gd name="T26" fmla="*/ 45 w 46"/>
                <a:gd name="T27" fmla="*/ 39 h 57"/>
                <a:gd name="T28" fmla="*/ 40 w 46"/>
                <a:gd name="T29" fmla="*/ 48 h 57"/>
                <a:gd name="T30" fmla="*/ 33 w 46"/>
                <a:gd name="T31" fmla="*/ 55 h 57"/>
                <a:gd name="T32" fmla="*/ 24 w 46"/>
                <a:gd name="T3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7">
                  <a:moveTo>
                    <a:pt x="24" y="57"/>
                  </a:moveTo>
                  <a:lnTo>
                    <a:pt x="15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9" y="8"/>
                  </a:lnTo>
                  <a:lnTo>
                    <a:pt x="44" y="17"/>
                  </a:lnTo>
                  <a:lnTo>
                    <a:pt x="46" y="27"/>
                  </a:lnTo>
                  <a:lnTo>
                    <a:pt x="45" y="39"/>
                  </a:lnTo>
                  <a:lnTo>
                    <a:pt x="40" y="48"/>
                  </a:lnTo>
                  <a:lnTo>
                    <a:pt x="33" y="55"/>
                  </a:lnTo>
                  <a:lnTo>
                    <a:pt x="24" y="57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274" y="2246"/>
              <a:ext cx="23" cy="29"/>
            </a:xfrm>
            <a:custGeom>
              <a:avLst/>
              <a:gdLst>
                <a:gd name="T0" fmla="*/ 23 w 46"/>
                <a:gd name="T1" fmla="*/ 57 h 57"/>
                <a:gd name="T2" fmla="*/ 14 w 46"/>
                <a:gd name="T3" fmla="*/ 55 h 57"/>
                <a:gd name="T4" fmla="*/ 7 w 46"/>
                <a:gd name="T5" fmla="*/ 49 h 57"/>
                <a:gd name="T6" fmla="*/ 2 w 46"/>
                <a:gd name="T7" fmla="*/ 40 h 57"/>
                <a:gd name="T8" fmla="*/ 0 w 46"/>
                <a:gd name="T9" fmla="*/ 29 h 57"/>
                <a:gd name="T10" fmla="*/ 2 w 46"/>
                <a:gd name="T11" fmla="*/ 18 h 57"/>
                <a:gd name="T12" fmla="*/ 7 w 46"/>
                <a:gd name="T13" fmla="*/ 9 h 57"/>
                <a:gd name="T14" fmla="*/ 14 w 46"/>
                <a:gd name="T15" fmla="*/ 2 h 57"/>
                <a:gd name="T16" fmla="*/ 23 w 46"/>
                <a:gd name="T17" fmla="*/ 0 h 57"/>
                <a:gd name="T18" fmla="*/ 32 w 46"/>
                <a:gd name="T19" fmla="*/ 2 h 57"/>
                <a:gd name="T20" fmla="*/ 39 w 46"/>
                <a:gd name="T21" fmla="*/ 8 h 57"/>
                <a:gd name="T22" fmla="*/ 44 w 46"/>
                <a:gd name="T23" fmla="*/ 17 h 57"/>
                <a:gd name="T24" fmla="*/ 46 w 46"/>
                <a:gd name="T25" fmla="*/ 29 h 57"/>
                <a:gd name="T26" fmla="*/ 44 w 46"/>
                <a:gd name="T27" fmla="*/ 40 h 57"/>
                <a:gd name="T28" fmla="*/ 39 w 46"/>
                <a:gd name="T29" fmla="*/ 49 h 57"/>
                <a:gd name="T30" fmla="*/ 32 w 46"/>
                <a:gd name="T31" fmla="*/ 55 h 57"/>
                <a:gd name="T32" fmla="*/ 23 w 46"/>
                <a:gd name="T3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7">
                  <a:moveTo>
                    <a:pt x="23" y="57"/>
                  </a:moveTo>
                  <a:lnTo>
                    <a:pt x="14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7" y="9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9" y="8"/>
                  </a:lnTo>
                  <a:lnTo>
                    <a:pt x="44" y="17"/>
                  </a:lnTo>
                  <a:lnTo>
                    <a:pt x="46" y="29"/>
                  </a:lnTo>
                  <a:lnTo>
                    <a:pt x="44" y="40"/>
                  </a:lnTo>
                  <a:lnTo>
                    <a:pt x="39" y="49"/>
                  </a:lnTo>
                  <a:lnTo>
                    <a:pt x="32" y="55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Freeform 31"/>
            <p:cNvSpPr>
              <a:spLocks/>
            </p:cNvSpPr>
            <p:nvPr/>
          </p:nvSpPr>
          <p:spPr bwMode="auto">
            <a:xfrm>
              <a:off x="388" y="2144"/>
              <a:ext cx="23" cy="29"/>
            </a:xfrm>
            <a:custGeom>
              <a:avLst/>
              <a:gdLst>
                <a:gd name="T0" fmla="*/ 23 w 46"/>
                <a:gd name="T1" fmla="*/ 57 h 57"/>
                <a:gd name="T2" fmla="*/ 14 w 46"/>
                <a:gd name="T3" fmla="*/ 55 h 57"/>
                <a:gd name="T4" fmla="*/ 7 w 46"/>
                <a:gd name="T5" fmla="*/ 49 h 57"/>
                <a:gd name="T6" fmla="*/ 3 w 46"/>
                <a:gd name="T7" fmla="*/ 40 h 57"/>
                <a:gd name="T8" fmla="*/ 0 w 46"/>
                <a:gd name="T9" fmla="*/ 28 h 57"/>
                <a:gd name="T10" fmla="*/ 3 w 46"/>
                <a:gd name="T11" fmla="*/ 17 h 57"/>
                <a:gd name="T12" fmla="*/ 7 w 46"/>
                <a:gd name="T13" fmla="*/ 8 h 57"/>
                <a:gd name="T14" fmla="*/ 14 w 46"/>
                <a:gd name="T15" fmla="*/ 2 h 57"/>
                <a:gd name="T16" fmla="*/ 23 w 46"/>
                <a:gd name="T17" fmla="*/ 0 h 57"/>
                <a:gd name="T18" fmla="*/ 33 w 46"/>
                <a:gd name="T19" fmla="*/ 1 h 57"/>
                <a:gd name="T20" fmla="*/ 39 w 46"/>
                <a:gd name="T21" fmla="*/ 8 h 57"/>
                <a:gd name="T22" fmla="*/ 44 w 46"/>
                <a:gd name="T23" fmla="*/ 17 h 57"/>
                <a:gd name="T24" fmla="*/ 46 w 46"/>
                <a:gd name="T25" fmla="*/ 27 h 57"/>
                <a:gd name="T26" fmla="*/ 44 w 46"/>
                <a:gd name="T27" fmla="*/ 39 h 57"/>
                <a:gd name="T28" fmla="*/ 39 w 46"/>
                <a:gd name="T29" fmla="*/ 48 h 57"/>
                <a:gd name="T30" fmla="*/ 33 w 46"/>
                <a:gd name="T31" fmla="*/ 54 h 57"/>
                <a:gd name="T32" fmla="*/ 23 w 46"/>
                <a:gd name="T3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7">
                  <a:moveTo>
                    <a:pt x="23" y="57"/>
                  </a:moveTo>
                  <a:lnTo>
                    <a:pt x="14" y="55"/>
                  </a:lnTo>
                  <a:lnTo>
                    <a:pt x="7" y="49"/>
                  </a:lnTo>
                  <a:lnTo>
                    <a:pt x="3" y="40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33" y="1"/>
                  </a:lnTo>
                  <a:lnTo>
                    <a:pt x="39" y="8"/>
                  </a:lnTo>
                  <a:lnTo>
                    <a:pt x="44" y="17"/>
                  </a:lnTo>
                  <a:lnTo>
                    <a:pt x="46" y="27"/>
                  </a:lnTo>
                  <a:lnTo>
                    <a:pt x="44" y="39"/>
                  </a:lnTo>
                  <a:lnTo>
                    <a:pt x="39" y="48"/>
                  </a:lnTo>
                  <a:lnTo>
                    <a:pt x="33" y="54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94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>
                <a:latin typeface="Consolas" panose="020B0609020204030204" pitchFamily="49" charset="0"/>
              </a:rPr>
              <a:t>for</a:t>
            </a:r>
            <a:r>
              <a:rPr lang="en-US" altLang="ko-KR" sz="3600" dirty="0"/>
              <a:t> </a:t>
            </a:r>
            <a:r>
              <a:rPr lang="ko-KR" altLang="en-US" sz="3600" dirty="0"/>
              <a:t>문의 구조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C92341FA-053E-4203-A57C-7AC2D7EB234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13013" y="1545173"/>
            <a:ext cx="6662012" cy="4855627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DD28D1-6D86-4F72-9AA3-EAB16E49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#1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034902-014B-48A3-AD3C-15BB11B34C9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간단한 예로 </a:t>
            </a:r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10</a:t>
            </a:r>
            <a:r>
              <a:rPr lang="ko-KR" altLang="en-US" dirty="0"/>
              <a:t>까지의 정수를 더하여 합을 구하는 프로그램을 살펴보자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C7D0D08-9BF4-4E07-ABC4-B505E1AF7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608061"/>
            <a:ext cx="7769352" cy="69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594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90282" y="1640541"/>
            <a:ext cx="8085418" cy="349623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sum;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sum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for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= 1;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&lt;= 10;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++)    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 </a:t>
            </a:r>
            <a:r>
              <a:rPr lang="en-US" altLang="ko-KR" sz="1600" dirty="0" err="1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는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부터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10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까지 증가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sum +=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        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 sum = sum + </a:t>
            </a:r>
            <a:r>
              <a:rPr lang="en-US" altLang="ko-KR" sz="1600" dirty="0" err="1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와 같음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"1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부터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10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까지의 정수의 합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= 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sum);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en-US" altLang="ko-KR" sz="11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792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이번 장에서 만들 프로그램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6F677402-D703-466F-952F-DB9AD380BDE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sz="1800" b="0" i="0" u="none" strike="noStrike" baseline="0" dirty="0">
                <a:latin typeface="YDVYMjOStd12"/>
              </a:rPr>
              <a:t>숫자 맞추기 게임을 작성해보자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5ED26CF-559E-4C3A-8748-97D422841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134096"/>
            <a:ext cx="7518340" cy="268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99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#2: </a:t>
            </a:r>
            <a:r>
              <a:rPr lang="ko-KR" altLang="en-US" dirty="0"/>
              <a:t>사각형 그리기</a:t>
            </a:r>
          </a:p>
        </p:txBody>
      </p:sp>
      <p:sp>
        <p:nvSpPr>
          <p:cNvPr id="9" name="내용 개체 틀 8">
            <a:extLst>
              <a:ext uri="{FF2B5EF4-FFF2-40B4-BE49-F238E27FC236}">
                <a16:creationId xmlns:a16="http://schemas.microsoft.com/office/drawing/2014/main" id="{3527DCD8-269B-4539-B408-1DB0CD0A31D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latinLnBrk="0"/>
            <a:r>
              <a:rPr lang="ko-KR" altLang="en-US" sz="1800" b="0" i="0" u="none" strike="noStrike" baseline="0" dirty="0">
                <a:latin typeface="YDVYMjOStd12"/>
              </a:rPr>
              <a:t>화면에 </a:t>
            </a:r>
            <a:r>
              <a:rPr lang="ko-KR" altLang="en-US" sz="1800" b="0" i="0" u="none" strike="noStrike" baseline="0" dirty="0">
                <a:latin typeface="Consolas" panose="020B0609020204030204" pitchFamily="49" charset="0"/>
              </a:rPr>
              <a:t>*</a:t>
            </a:r>
            <a:r>
              <a:rPr lang="ko-KR" altLang="en-US" sz="1800" b="0" i="0" u="none" strike="noStrike" baseline="0" dirty="0">
                <a:latin typeface="YDVYMjOStd12"/>
              </a:rPr>
              <a:t> 글자를 이용하여 다음과 같은 네모를 그려보자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만약 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for</a:t>
            </a:r>
            <a:r>
              <a:rPr lang="en-US" altLang="ko-KR" sz="1800" b="0" i="0" u="none" strike="noStrike" baseline="0" dirty="0">
                <a:latin typeface="YDVYMjOStd12"/>
              </a:rPr>
              <a:t> </a:t>
            </a:r>
            <a:r>
              <a:rPr lang="ko-KR" altLang="en-US" sz="1800" b="0" i="0" u="none" strike="noStrike" baseline="0" dirty="0">
                <a:latin typeface="YDVYMjOStd12"/>
              </a:rPr>
              <a:t>루프를 사용하지 않는다면 각 줄마다 </a:t>
            </a:r>
            <a:r>
              <a:rPr lang="en-US" altLang="ko-KR" sz="1800" b="0" i="0" u="none" strike="noStrike" baseline="0" dirty="0" err="1">
                <a:latin typeface="Consolas" panose="020B0609020204030204" pitchFamily="49" charset="0"/>
              </a:rPr>
              <a:t>printf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()</a:t>
            </a:r>
            <a:r>
              <a:rPr lang="ko-KR" altLang="en-US" sz="1800" b="0" i="0" u="none" strike="noStrike" baseline="0" dirty="0">
                <a:latin typeface="YDVYMjOStd12"/>
              </a:rPr>
              <a:t>를 호출하여야 할 것이다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D8880D6-DE0A-47A4-BE4B-AEEBA1037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7" y="2637827"/>
            <a:ext cx="7763435" cy="158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3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#2: </a:t>
            </a:r>
            <a:r>
              <a:rPr lang="ko-KR" altLang="en-US" dirty="0"/>
              <a:t>사각형 그리기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3022" y="1780366"/>
            <a:ext cx="8014993" cy="370859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새굴림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새굴림"/>
              </a:rPr>
              <a:t>반복을 이용한 네모 그리기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새굴림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 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  <a:ea typeface="새굴림"/>
              </a:rPr>
              <a:t>&lt;</a:t>
            </a:r>
            <a:r>
              <a:rPr lang="en-US" altLang="ko-KR" sz="1600" dirty="0" err="1">
                <a:solidFill>
                  <a:srgbClr val="800000"/>
                </a:solidFill>
                <a:latin typeface="Consolas" panose="020B0609020204030204" pitchFamily="49" charset="0"/>
                <a:ea typeface="새굴림"/>
              </a:rPr>
              <a:t>stdio.h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  <a:ea typeface="새굴림"/>
              </a:rPr>
              <a:t>&gt;</a:t>
            </a:r>
          </a:p>
          <a:p>
            <a:pPr marL="0" indent="0">
              <a:lnSpc>
                <a:spcPts val="1500"/>
              </a:lnSpc>
              <a:buNone/>
            </a:pPr>
            <a:endParaRPr lang="ko-KR" altLang="en-US" sz="1600" dirty="0">
              <a:solidFill>
                <a:srgbClr val="800000"/>
              </a:solidFill>
              <a:latin typeface="Consolas" panose="020B0609020204030204" pitchFamily="49" charset="0"/>
              <a:ea typeface="새굴림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  <a:ea typeface="새굴림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새굴림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)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{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새굴림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	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  <a:ea typeface="새굴림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 i;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	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(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  <a:ea typeface="새굴림"/>
              </a:rPr>
              <a:t>"**********"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);	</a:t>
            </a:r>
          </a:p>
          <a:p>
            <a:pPr marL="0" indent="0">
              <a:lnSpc>
                <a:spcPts val="1500"/>
              </a:lnSpc>
              <a:buNone/>
            </a:pP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새굴림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	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새굴림"/>
              </a:rPr>
              <a:t>for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(i = 0;i &lt; 5; i++)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		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(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  <a:ea typeface="새굴림"/>
              </a:rPr>
              <a:t>"*        *"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);	</a:t>
            </a:r>
          </a:p>
          <a:p>
            <a:pPr marL="0" indent="0">
              <a:lnSpc>
                <a:spcPts val="1500"/>
              </a:lnSpc>
              <a:buNone/>
            </a:pP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새굴림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	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(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  <a:ea typeface="새굴림"/>
              </a:rPr>
              <a:t>"**********"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);	</a:t>
            </a:r>
          </a:p>
          <a:p>
            <a:pPr marL="0" indent="0">
              <a:lnSpc>
                <a:spcPts val="1500"/>
              </a:lnSpc>
              <a:buNone/>
            </a:pP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새굴림"/>
            </a:endParaRP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	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새굴림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 0;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새굴림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03882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#3: </a:t>
            </a:r>
            <a:r>
              <a:rPr lang="ko-KR" altLang="en-US" dirty="0" err="1"/>
              <a:t>팩토리얼</a:t>
            </a:r>
            <a:r>
              <a:rPr lang="en-US" altLang="ko-KR" dirty="0"/>
              <a:t> </a:t>
            </a:r>
            <a:r>
              <a:rPr lang="ko-KR" altLang="en-US" dirty="0"/>
              <a:t>구하기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i="1" dirty="0">
                <a:latin typeface="Consolas" panose="020B0609020204030204" pitchFamily="49" charset="0"/>
              </a:rPr>
              <a:t>Factorial</a:t>
            </a:r>
          </a:p>
          <a:p>
            <a:pPr lvl="1"/>
            <a:r>
              <a:rPr lang="en-US" altLang="ko-KR" dirty="0">
                <a:latin typeface="Consolas" panose="020B0609020204030204" pitchFamily="49" charset="0"/>
              </a:rPr>
              <a:t>n! = n*(n-1)*(n-2)*...*2*1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D52F45A-0138-4775-AC5B-4E9532094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42" y="2816230"/>
            <a:ext cx="7718612" cy="85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04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612648" y="1701264"/>
            <a:ext cx="7569200" cy="477040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fact = 1;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n;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정수를 입력하시요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&amp;n);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1; i &lt;= n; i++)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fact = fact *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"%d!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은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%d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n, fact);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kumimoji="1" lang="en-US" altLang="ko-KR" sz="1400" dirty="0">
              <a:latin typeface="Consolas" panose="020B0609020204030204" pitchFamily="49" charset="0"/>
            </a:endParaRPr>
          </a:p>
        </p:txBody>
      </p:sp>
      <p:sp>
        <p:nvSpPr>
          <p:cNvPr id="676869" name="Rectangle 5"/>
          <p:cNvSpPr>
            <a:spLocks noChangeArrowheads="1"/>
          </p:cNvSpPr>
          <p:nvPr/>
        </p:nvSpPr>
        <p:spPr bwMode="auto">
          <a:xfrm>
            <a:off x="0" y="499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 </a:t>
            </a:r>
            <a:r>
              <a:rPr lang="en-US" altLang="ko-KR" dirty="0"/>
              <a:t>#3: </a:t>
            </a:r>
            <a:r>
              <a:rPr lang="ko-KR" altLang="en-US" dirty="0" err="1"/>
              <a:t>팩토리얼</a:t>
            </a:r>
            <a:r>
              <a:rPr lang="ko-KR" altLang="en-US" dirty="0"/>
              <a:t> 계산하기</a:t>
            </a:r>
          </a:p>
        </p:txBody>
      </p:sp>
    </p:spTree>
    <p:extLst>
      <p:ext uri="{BB962C8B-B14F-4D97-AF65-F5344CB8AC3E}">
        <p14:creationId xmlns:p14="http://schemas.microsoft.com/office/powerpoint/2010/main" val="42384418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1C5AE6-D033-4955-AFF2-794FB2AB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만약 </a:t>
            </a:r>
            <a:r>
              <a:rPr lang="en-US" altLang="ko-KR" dirty="0">
                <a:latin typeface="Consolas" panose="020B0609020204030204" pitchFamily="49" charset="0"/>
              </a:rPr>
              <a:t>n=5</a:t>
            </a:r>
            <a:r>
              <a:rPr lang="ko-KR" altLang="en-US" dirty="0"/>
              <a:t>라면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049EB03-8CDE-4DC1-96BC-2096B85A5B6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07898" y="1679481"/>
            <a:ext cx="7962900" cy="2867025"/>
          </a:xfrm>
        </p:spPr>
      </p:pic>
    </p:spTree>
    <p:extLst>
      <p:ext uri="{BB962C8B-B14F-4D97-AF65-F5344CB8AC3E}">
        <p14:creationId xmlns:p14="http://schemas.microsoft.com/office/powerpoint/2010/main" val="32052200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82840E-56E4-45EC-B155-545086F0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onsolas" panose="020B0609020204030204" pitchFamily="49" charset="0"/>
              </a:rPr>
              <a:t>for</a:t>
            </a:r>
            <a:r>
              <a:rPr lang="en-US" altLang="ko-KR" dirty="0"/>
              <a:t> </a:t>
            </a:r>
            <a:r>
              <a:rPr lang="ko-KR" altLang="en-US" dirty="0"/>
              <a:t>문에서 주의할 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6CF4E5-D9C6-4BAC-9D11-B6E06064CA9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latinLnBrk="0"/>
            <a:r>
              <a:rPr lang="ko-KR" altLang="en-US" sz="1800" b="0" i="0" u="none" strike="noStrike" baseline="0" dirty="0">
                <a:latin typeface="YGO540"/>
              </a:rPr>
              <a:t>조건식에는 참</a:t>
            </a:r>
            <a:r>
              <a:rPr lang="en-US" altLang="ko-KR" sz="1800" b="0" i="0" u="none" strike="noStrike" baseline="0" dirty="0">
                <a:latin typeface="YGO540"/>
              </a:rPr>
              <a:t>, </a:t>
            </a:r>
            <a:r>
              <a:rPr lang="ko-KR" altLang="en-US" sz="1800" b="0" i="0" u="none" strike="noStrike" baseline="0" dirty="0">
                <a:latin typeface="YGO540"/>
              </a:rPr>
              <a:t>거짓을 판별할 수 있는 수식이면 어떤 것이던지 가능하다</a:t>
            </a:r>
            <a:r>
              <a:rPr lang="en-US" altLang="ko-KR" sz="1800" b="0" i="0" u="none" strike="noStrike" baseline="0" dirty="0">
                <a:latin typeface="YGO540"/>
              </a:rPr>
              <a:t>. </a:t>
            </a:r>
            <a:r>
              <a:rPr lang="ko-KR" altLang="en-US" sz="1800" b="0" i="0" u="none" strike="noStrike" baseline="0" dirty="0">
                <a:latin typeface="YGO540"/>
              </a:rPr>
              <a:t>다음과 같이 논리 연산자를 이용하여 여러 가지 조건을 결합할 수도 있다</a:t>
            </a:r>
            <a:r>
              <a:rPr lang="en-US" altLang="ko-KR" sz="1800" b="0" i="0" u="none" strike="noStrike" baseline="0" dirty="0">
                <a:latin typeface="YGO540"/>
              </a:rPr>
              <a:t>.</a:t>
            </a:r>
          </a:p>
          <a:p>
            <a:pPr algn="l" latinLnBrk="0"/>
            <a:endParaRPr lang="en-US" altLang="ko-KR" sz="1800" dirty="0">
              <a:latin typeface="YGO540"/>
            </a:endParaRPr>
          </a:p>
          <a:p>
            <a:pPr algn="l" latinLnBrk="0"/>
            <a:endParaRPr lang="en-US" altLang="ko-KR" sz="1800" b="0" i="0" u="none" strike="noStrike" baseline="0" dirty="0">
              <a:latin typeface="YGO540"/>
            </a:endParaRPr>
          </a:p>
          <a:p>
            <a:pPr algn="l" latinLnBrk="0"/>
            <a:endParaRPr lang="en-US" altLang="ko-KR" sz="1800" dirty="0">
              <a:latin typeface="YGO540"/>
            </a:endParaRPr>
          </a:p>
          <a:p>
            <a:pPr algn="l" latinLnBrk="0"/>
            <a:r>
              <a:rPr lang="ko-KR" altLang="en-US" sz="1800" b="0" i="0" u="none" strike="noStrike" baseline="0" dirty="0">
                <a:latin typeface="YGO540"/>
              </a:rPr>
              <a:t>앞에서 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for</a:t>
            </a:r>
            <a:r>
              <a:rPr lang="en-US" altLang="ko-KR" sz="1800" b="0" i="0" u="none" strike="noStrike" baseline="0" dirty="0">
                <a:latin typeface="YGO540"/>
              </a:rPr>
              <a:t> </a:t>
            </a:r>
            <a:r>
              <a:rPr lang="ko-KR" altLang="en-US" sz="1800" b="0" i="0" u="none" strike="noStrike" baseline="0" dirty="0">
                <a:latin typeface="YGO540"/>
              </a:rPr>
              <a:t>문은 </a:t>
            </a:r>
            <a:r>
              <a:rPr lang="en-US" altLang="ko-KR" sz="1800" b="0" i="0" u="none" strike="noStrike" baseline="0" dirty="0">
                <a:latin typeface="YGO540"/>
              </a:rPr>
              <a:t>3</a:t>
            </a:r>
            <a:r>
              <a:rPr lang="ko-KR" altLang="en-US" sz="1800" b="0" i="0" u="none" strike="noStrike" baseline="0" dirty="0">
                <a:latin typeface="YGO540"/>
              </a:rPr>
              <a:t>부분으로 구성된다고 했는데 </a:t>
            </a:r>
            <a:r>
              <a:rPr lang="en-US" altLang="ko-KR" sz="1800" b="0" i="0" u="none" strike="noStrike" baseline="0" dirty="0">
                <a:latin typeface="YGO540"/>
              </a:rPr>
              <a:t>3</a:t>
            </a:r>
            <a:r>
              <a:rPr lang="ko-KR" altLang="en-US" sz="1800" b="0" i="0" u="none" strike="noStrike" baseline="0" dirty="0">
                <a:latin typeface="YGO540"/>
              </a:rPr>
              <a:t>부분 중에서 어떤 부분은 비어 있을 수도 있다</a:t>
            </a:r>
            <a:r>
              <a:rPr lang="en-US" altLang="ko-KR" sz="1800" b="0" i="0" u="none" strike="noStrike" baseline="0" dirty="0">
                <a:latin typeface="YGO540"/>
              </a:rPr>
              <a:t>. </a:t>
            </a:r>
            <a:r>
              <a:rPr lang="ko-KR" altLang="en-US" sz="1800" b="0" i="0" u="none" strike="noStrike" baseline="0" dirty="0">
                <a:latin typeface="YGO540"/>
              </a:rPr>
              <a:t>만약 이들 </a:t>
            </a:r>
            <a:r>
              <a:rPr lang="en-US" altLang="ko-KR" sz="1800" b="0" i="0" u="none" strike="noStrike" baseline="0" dirty="0">
                <a:latin typeface="YGO540"/>
              </a:rPr>
              <a:t>3</a:t>
            </a:r>
            <a:r>
              <a:rPr lang="ko-KR" altLang="en-US" sz="1800" b="0" i="0" u="none" strike="noStrike" baseline="0" dirty="0">
                <a:latin typeface="YGO540"/>
              </a:rPr>
              <a:t>부분이 전부 비어 있으면 루프가 무한히 반복된다</a:t>
            </a:r>
            <a:r>
              <a:rPr lang="en-US" altLang="ko-KR" sz="1800" b="0" i="0" u="none" strike="noStrike" baseline="0" dirty="0">
                <a:latin typeface="YGO540"/>
              </a:rPr>
              <a:t>. </a:t>
            </a:r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88B5778-820A-4268-AE57-1B4A6F535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52" y="2329534"/>
            <a:ext cx="7569200" cy="797859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nn-NO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for </a:t>
            </a:r>
            <a:r>
              <a:rPr lang="nn-NO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(i = 0; i &lt; 100 &amp;&amp; sum &lt; 2000; i++ )</a:t>
            </a:r>
            <a:endParaRPr lang="nn-NO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nn-NO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sum += i;</a:t>
            </a:r>
          </a:p>
          <a:p>
            <a:endParaRPr kumimoji="1" lang="en-US" altLang="ko-KR" sz="1400" dirty="0">
              <a:latin typeface="Consolas" panose="020B0609020204030204" pitchFamily="49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7C2C369-A29F-43D3-B6DC-73DBD2911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52" y="4002194"/>
            <a:ext cx="7569200" cy="797859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8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for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( ; ; ) 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		</a:t>
            </a:r>
            <a:r>
              <a:rPr lang="en-US" altLang="ko-KR" sz="1800" kern="0" spc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printf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(</a:t>
            </a:r>
            <a:r>
              <a:rPr lang="en-US" altLang="ko-KR" sz="1800" kern="0" spc="0" dirty="0">
                <a:solidFill>
                  <a:srgbClr val="8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"Hello World!\n"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굴림체" panose="020B0609000101010101" pitchFamily="49" charset="-127"/>
              </a:rPr>
              <a:t>);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endParaRPr lang="en-US" altLang="ko-KR" sz="18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47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682840E-56E4-45EC-B155-545086F0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onsolas" panose="020B0609020204030204" pitchFamily="49" charset="0"/>
              </a:rPr>
              <a:t>for</a:t>
            </a:r>
            <a:r>
              <a:rPr lang="en-US" altLang="ko-KR" dirty="0"/>
              <a:t> </a:t>
            </a:r>
            <a:r>
              <a:rPr lang="ko-KR" altLang="en-US" dirty="0"/>
              <a:t>문에서 주의할 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6CF4E5-D9C6-4BAC-9D11-B6E06064CA9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GO540"/>
              </a:rPr>
              <a:t>증감식에서는 주로 증가 수식이 많이 이용되지만 때에 따라서는 감소 수식도 사용된다</a:t>
            </a:r>
            <a:r>
              <a:rPr lang="en-US" altLang="ko-KR" sz="1800" b="0" i="0" u="none" strike="noStrike" baseline="0" dirty="0">
                <a:latin typeface="YGO540"/>
              </a:rPr>
              <a:t>. </a:t>
            </a:r>
            <a:endParaRPr lang="en-US" altLang="ko-KR" sz="1800" dirty="0">
              <a:latin typeface="YGO540"/>
            </a:endParaRPr>
          </a:p>
          <a:p>
            <a:pPr algn="l"/>
            <a:endParaRPr lang="en-US" altLang="ko-KR" sz="1800" b="0" i="0" u="none" strike="noStrike" baseline="0" dirty="0">
              <a:latin typeface="YGO540"/>
            </a:endParaRPr>
          </a:p>
          <a:p>
            <a:pPr algn="l"/>
            <a:endParaRPr lang="en-US" altLang="ko-KR" sz="1800" dirty="0">
              <a:latin typeface="YGO540"/>
            </a:endParaRPr>
          </a:p>
          <a:p>
            <a:pPr algn="l"/>
            <a:endParaRPr lang="en-US" altLang="ko-KR" sz="1800" b="0" i="0" u="none" strike="noStrike" baseline="0" dirty="0">
              <a:latin typeface="YGO540"/>
            </a:endParaRPr>
          </a:p>
          <a:p>
            <a:pPr algn="l"/>
            <a:endParaRPr lang="en-US" altLang="ko-KR" sz="1800" dirty="0">
              <a:latin typeface="YGO540"/>
            </a:endParaRPr>
          </a:p>
          <a:p>
            <a:pPr algn="l"/>
            <a:r>
              <a:rPr lang="ko-KR" altLang="en-US" sz="1800" b="0" i="0" u="none" strike="noStrike" baseline="0" dirty="0">
                <a:latin typeface="YGO540"/>
              </a:rPr>
              <a:t>반복되는 문장이 </a:t>
            </a:r>
            <a:r>
              <a:rPr lang="en-US" altLang="ko-KR" sz="1800" b="0" i="0" u="none" strike="noStrike" baseline="0" dirty="0">
                <a:latin typeface="YGO540"/>
              </a:rPr>
              <a:t>2</a:t>
            </a:r>
            <a:r>
              <a:rPr lang="ko-KR" altLang="en-US" sz="1800" b="0" i="0" u="none" strike="noStrike" baseline="0" dirty="0">
                <a:latin typeface="YGO540"/>
              </a:rPr>
              <a:t>줄 이상이면 중괄호를 사용하여 묶어준다</a:t>
            </a:r>
            <a:r>
              <a:rPr lang="en-US" altLang="ko-KR" sz="1800" b="0" i="0" u="none" strike="noStrike" baseline="0" dirty="0">
                <a:latin typeface="YGO540"/>
              </a:rPr>
              <a:t>.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88B5778-820A-4268-AE57-1B4A6F535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152" y="2474259"/>
            <a:ext cx="7569200" cy="797859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nn-NO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nn-NO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(i = 10; i &gt; 0; i-- )</a:t>
            </a:r>
          </a:p>
          <a:p>
            <a:pPr marL="127000" marR="0" indent="0" algn="l" fontAlgn="base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tabLst>
                <a:tab pos="254000" algn="l"/>
              </a:tabLst>
            </a:pPr>
            <a:r>
              <a:rPr lang="nn-NO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		printf(</a:t>
            </a:r>
            <a:r>
              <a:rPr lang="nn-NO" altLang="ko-KR" sz="1600" kern="0" spc="0" dirty="0">
                <a:solidFill>
                  <a:srgbClr val="800000"/>
                </a:solidFill>
                <a:effectLst/>
                <a:latin typeface="Consolas" panose="020B0609020204030204" pitchFamily="49" charset="0"/>
              </a:rPr>
              <a:t>"Hello World!\n"</a:t>
            </a:r>
            <a:r>
              <a:rPr lang="nn-NO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239820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89698D-1E48-40D0-A190-8324364A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참고사항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689F05D9-64FE-4C14-A3A8-CA0DE563AD6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3583" y="1591235"/>
            <a:ext cx="7436834" cy="4495800"/>
          </a:xfrm>
        </p:spPr>
      </p:pic>
    </p:spTree>
    <p:extLst>
      <p:ext uri="{BB962C8B-B14F-4D97-AF65-F5344CB8AC3E}">
        <p14:creationId xmlns:p14="http://schemas.microsoft.com/office/powerpoint/2010/main" val="2634743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47E92337-B408-4568-9335-52E094DC150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526556"/>
            <a:ext cx="8153400" cy="3298382"/>
          </a:xfrm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46085" name="Picture 5" descr="MC90043492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44817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8021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E24877-1A2A-4AF4-9E36-6C89F7A3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복리의 무서움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E3CEFB-E5F1-4A45-AF31-5452EBC8504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여러분이라면 </a:t>
            </a:r>
            <a:r>
              <a:rPr lang="en-US" altLang="ko-KR" dirty="0"/>
              <a:t>1</a:t>
            </a:r>
            <a:r>
              <a:rPr lang="ko-KR" altLang="en-US" dirty="0"/>
              <a:t>억원을 일시불로 받을 것인가</a:t>
            </a:r>
            <a:r>
              <a:rPr lang="en-US" altLang="ko-KR" dirty="0"/>
              <a:t>? </a:t>
            </a:r>
            <a:r>
              <a:rPr lang="ko-KR" altLang="en-US" dirty="0"/>
              <a:t>아니면 첫날 </a:t>
            </a:r>
            <a:r>
              <a:rPr lang="en-US" altLang="ko-KR" dirty="0"/>
              <a:t>1</a:t>
            </a:r>
            <a:r>
              <a:rPr lang="ko-KR" altLang="en-US" dirty="0"/>
              <a:t>원을 받지만</a:t>
            </a:r>
            <a:r>
              <a:rPr lang="en-US" altLang="ko-KR" dirty="0"/>
              <a:t>, </a:t>
            </a:r>
            <a:r>
              <a:rPr lang="ko-KR" altLang="en-US" dirty="0"/>
              <a:t>이후 </a:t>
            </a:r>
            <a:r>
              <a:rPr lang="en-US" altLang="ko-KR" dirty="0"/>
              <a:t>30</a:t>
            </a:r>
            <a:r>
              <a:rPr lang="ko-KR" altLang="en-US" dirty="0"/>
              <a:t>일 동안 전날보다 두 </a:t>
            </a:r>
            <a:r>
              <a:rPr lang="ko-KR" altLang="en-US" dirty="0" err="1"/>
              <a:t>배씩</a:t>
            </a:r>
            <a:r>
              <a:rPr lang="ko-KR" altLang="en-US" dirty="0"/>
              <a:t> 받는 것을 선택할 것인가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1025" name="_x217141816">
            <a:extLst>
              <a:ext uri="{FF2B5EF4-FFF2-40B4-BE49-F238E27FC236}">
                <a16:creationId xmlns:a16="http://schemas.microsoft.com/office/drawing/2014/main" id="{22EF8BAC-44BD-4963-ACA4-D889FBC3C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48" y="2635623"/>
            <a:ext cx="7394704" cy="158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484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반복문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8CFC2B7B-9774-4740-9710-D4D5588F715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반복은 어떤 단계를 반복하게 하는 것으로 반복 구조를 사용하면 프로그램이 간단하고 빠르게 된다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예를 들어 서 동일한 작업을 반복하기 위하여 똑같은 문장을 복사하여 붙여넣기 하는 것보다 반복 구조를 사용하는 편이 프로그램을 간결하게 만든다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1A97EE4-B954-4412-A56E-73A72EC2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23" y="3199840"/>
            <a:ext cx="7029450" cy="260985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612648" y="1701265"/>
            <a:ext cx="7569200" cy="2987276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money = 1.0;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i = </a:t>
            </a:r>
            <a:r>
              <a:rPr lang="nn-NO" altLang="ko-KR" sz="1600" dirty="0">
                <a:solidFill>
                  <a:srgbClr val="FF0000"/>
                </a:solidFill>
                <a:latin typeface="Consolas" panose="020B0609020204030204" pitchFamily="49" charset="0"/>
              </a:rPr>
              <a:t>2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 &lt;= 30; i++) {		// 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교과서 오타</a:t>
            </a:r>
            <a:endParaRPr lang="nn-NO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money *= 2.0;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일날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 현재 금액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lf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money);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kumimoji="1" lang="en-US" altLang="ko-KR" sz="1200" dirty="0">
              <a:latin typeface="Consolas" panose="020B0609020204030204" pitchFamily="49" charset="0"/>
            </a:endParaRPr>
          </a:p>
        </p:txBody>
      </p:sp>
      <p:sp>
        <p:nvSpPr>
          <p:cNvPr id="676869" name="Rectangle 5"/>
          <p:cNvSpPr>
            <a:spLocks noChangeArrowheads="1"/>
          </p:cNvSpPr>
          <p:nvPr/>
        </p:nvSpPr>
        <p:spPr bwMode="auto">
          <a:xfrm>
            <a:off x="0" y="499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93905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E24877-1A2A-4AF4-9E36-6C89F7A3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약수 구하기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E3CEFB-E5F1-4A45-AF31-5452EBC8504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>
                <a:latin typeface="Consolas" panose="020B0609020204030204" pitchFamily="49" charset="0"/>
              </a:rPr>
              <a:t>반복문을 이용하여서 주어진 정수의 약수를 모두 구해보자</a:t>
            </a:r>
            <a:r>
              <a:rPr lang="en-US" altLang="ko-KR" dirty="0">
                <a:latin typeface="Consolas" panose="020B0609020204030204" pitchFamily="49" charset="0"/>
              </a:rPr>
              <a:t>. </a:t>
            </a:r>
            <a:r>
              <a:rPr lang="ko-KR" altLang="en-US" dirty="0">
                <a:latin typeface="Consolas" panose="020B0609020204030204" pitchFamily="49" charset="0"/>
              </a:rPr>
              <a:t>정수 </a:t>
            </a:r>
            <a:r>
              <a:rPr lang="en-US" altLang="ko-KR" dirty="0">
                <a:latin typeface="Consolas" panose="020B0609020204030204" pitchFamily="49" charset="0"/>
              </a:rPr>
              <a:t>num</a:t>
            </a:r>
            <a:r>
              <a:rPr lang="ko-KR" altLang="en-US" dirty="0">
                <a:latin typeface="Consolas" panose="020B0609020204030204" pitchFamily="49" charset="0"/>
              </a:rPr>
              <a:t>이 주어지면 </a:t>
            </a:r>
            <a:r>
              <a:rPr lang="en-US" altLang="ko-KR" dirty="0">
                <a:latin typeface="Consolas" panose="020B0609020204030204" pitchFamily="49" charset="0"/>
              </a:rPr>
              <a:t>1</a:t>
            </a:r>
            <a:r>
              <a:rPr lang="ko-KR" altLang="en-US" dirty="0">
                <a:latin typeface="Consolas" panose="020B0609020204030204" pitchFamily="49" charset="0"/>
              </a:rPr>
              <a:t>부터 </a:t>
            </a:r>
            <a:r>
              <a:rPr lang="en-US" altLang="ko-KR" dirty="0">
                <a:latin typeface="Consolas" panose="020B0609020204030204" pitchFamily="49" charset="0"/>
              </a:rPr>
              <a:t>num</a:t>
            </a:r>
            <a:r>
              <a:rPr lang="ko-KR" altLang="en-US" dirty="0">
                <a:latin typeface="Consolas" panose="020B0609020204030204" pitchFamily="49" charset="0"/>
              </a:rPr>
              <a:t>까지 루프 제어 변수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ko-KR" altLang="en-US" dirty="0">
                <a:latin typeface="Consolas" panose="020B0609020204030204" pitchFamily="49" charset="0"/>
              </a:rPr>
              <a:t>를 하나씩 증가시키면서 </a:t>
            </a:r>
            <a:r>
              <a:rPr lang="en-US" altLang="ko-KR" dirty="0">
                <a:latin typeface="Consolas" panose="020B0609020204030204" pitchFamily="49" charset="0"/>
              </a:rPr>
              <a:t>num %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en-US" altLang="ko-KR" dirty="0">
                <a:latin typeface="Consolas" panose="020B0609020204030204" pitchFamily="49" charset="0"/>
              </a:rPr>
              <a:t> == 0</a:t>
            </a:r>
            <a:r>
              <a:rPr lang="ko-KR" altLang="en-US" dirty="0">
                <a:latin typeface="Consolas" panose="020B0609020204030204" pitchFamily="49" charset="0"/>
              </a:rPr>
              <a:t>이면 </a:t>
            </a:r>
            <a:r>
              <a:rPr lang="en-US" altLang="ko-KR" dirty="0" err="1">
                <a:latin typeface="Consolas" panose="020B0609020204030204" pitchFamily="49" charset="0"/>
              </a:rPr>
              <a:t>i</a:t>
            </a:r>
            <a:r>
              <a:rPr lang="ko-KR" altLang="en-US" dirty="0">
                <a:latin typeface="Consolas" panose="020B0609020204030204" pitchFamily="49" charset="0"/>
              </a:rPr>
              <a:t>가 </a:t>
            </a:r>
            <a:r>
              <a:rPr lang="en-US" altLang="ko-KR" dirty="0">
                <a:latin typeface="Consolas" panose="020B0609020204030204" pitchFamily="49" charset="0"/>
              </a:rPr>
              <a:t>num</a:t>
            </a:r>
            <a:r>
              <a:rPr lang="ko-KR" altLang="en-US" dirty="0">
                <a:latin typeface="Consolas" panose="020B0609020204030204" pitchFamily="49" charset="0"/>
              </a:rPr>
              <a:t>의 약수가 된다</a:t>
            </a:r>
            <a:r>
              <a:rPr lang="en-US" altLang="ko-KR" dirty="0">
                <a:latin typeface="Consolas" panose="020B0609020204030204" pitchFamily="49" charset="0"/>
              </a:rPr>
              <a:t>.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9E8CBAF-BD3C-4633-BC41-C77AE7442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71" y="2923807"/>
            <a:ext cx="7853082" cy="86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623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612648" y="1701264"/>
            <a:ext cx="7569200" cy="402717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num,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1;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정수를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&amp;num);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&lt;= num)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(num %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== 0)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++;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"\n\n"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kumimoji="1" lang="en-US" altLang="ko-KR" sz="1100" dirty="0">
              <a:latin typeface="Consolas" panose="020B0609020204030204" pitchFamily="49" charset="0"/>
            </a:endParaRPr>
          </a:p>
        </p:txBody>
      </p:sp>
      <p:sp>
        <p:nvSpPr>
          <p:cNvPr id="676869" name="Rectangle 5"/>
          <p:cNvSpPr>
            <a:spLocks noChangeArrowheads="1"/>
          </p:cNvSpPr>
          <p:nvPr/>
        </p:nvSpPr>
        <p:spPr bwMode="auto">
          <a:xfrm>
            <a:off x="0" y="499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61897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E24877-1A2A-4AF4-9E36-6C89F7A3D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조화 수열 계산하기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E3CEFB-E5F1-4A45-AF31-5452EBC8504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>
                <a:latin typeface="Consolas" panose="020B0609020204030204" pitchFamily="49" charset="0"/>
              </a:rPr>
              <a:t>사용자로부터 </a:t>
            </a:r>
            <a:r>
              <a:rPr lang="en-US" altLang="ko-KR" dirty="0">
                <a:latin typeface="Consolas" panose="020B0609020204030204" pitchFamily="49" charset="0"/>
              </a:rPr>
              <a:t>n</a:t>
            </a:r>
            <a:r>
              <a:rPr lang="ko-KR" altLang="en-US" dirty="0">
                <a:latin typeface="Consolas" panose="020B0609020204030204" pitchFamily="49" charset="0"/>
              </a:rPr>
              <a:t>을 입력 받아서 조화 수열의 합을 표시하는 프로그램을 </a:t>
            </a:r>
            <a:r>
              <a:rPr lang="en-US" altLang="ko-KR" dirty="0">
                <a:latin typeface="Consolas" panose="020B0609020204030204" pitchFamily="49" charset="0"/>
              </a:rPr>
              <a:t>C</a:t>
            </a:r>
            <a:r>
              <a:rPr lang="ko-KR" altLang="en-US" dirty="0">
                <a:latin typeface="Consolas" panose="020B0609020204030204" pitchFamily="49" charset="0"/>
              </a:rPr>
              <a:t>로 작성해보자</a:t>
            </a:r>
            <a:r>
              <a:rPr lang="en-US" altLang="ko-KR" dirty="0">
                <a:latin typeface="Consolas" panose="020B0609020204030204" pitchFamily="49" charset="0"/>
              </a:rPr>
              <a:t>. </a:t>
            </a:r>
            <a:r>
              <a:rPr lang="ko-KR" altLang="en-US" dirty="0">
                <a:latin typeface="Consolas" panose="020B0609020204030204" pitchFamily="49" charset="0"/>
              </a:rPr>
              <a:t>조화 수열은 각 항의 역수가 등차 수열을 이루는 수열로서 각 항은 점차 작아져서 </a:t>
            </a:r>
            <a:r>
              <a:rPr lang="en-US" altLang="ko-KR" dirty="0">
                <a:latin typeface="Consolas" panose="020B0609020204030204" pitchFamily="49" charset="0"/>
              </a:rPr>
              <a:t>0</a:t>
            </a:r>
            <a:r>
              <a:rPr lang="ko-KR" altLang="en-US" dirty="0">
                <a:latin typeface="Consolas" panose="020B0609020204030204" pitchFamily="49" charset="0"/>
              </a:rPr>
              <a:t>에 한없이 가까워지지만</a:t>
            </a:r>
            <a:r>
              <a:rPr lang="en-US" altLang="ko-KR" dirty="0">
                <a:latin typeface="Consolas" panose="020B0609020204030204" pitchFamily="49" charset="0"/>
              </a:rPr>
              <a:t>, </a:t>
            </a:r>
            <a:r>
              <a:rPr lang="ko-KR" altLang="en-US" dirty="0">
                <a:latin typeface="Consolas" panose="020B0609020204030204" pitchFamily="49" charset="0"/>
              </a:rPr>
              <a:t>합은 무한대가 된다고 알려져 있다</a:t>
            </a:r>
            <a:r>
              <a:rPr lang="en-US" altLang="ko-KR" dirty="0">
                <a:latin typeface="Consolas" panose="020B0609020204030204" pitchFamily="49" charset="0"/>
              </a:rPr>
              <a:t>. </a:t>
            </a:r>
            <a:r>
              <a:rPr lang="ko-KR" altLang="en-US" dirty="0">
                <a:latin typeface="Consolas" panose="020B0609020204030204" pitchFamily="49" charset="0"/>
              </a:rPr>
              <a:t>사실일까</a:t>
            </a:r>
            <a:r>
              <a:rPr lang="en-US" altLang="ko-KR" dirty="0">
                <a:latin typeface="Consolas" panose="020B0609020204030204" pitchFamily="49" charset="0"/>
              </a:rPr>
              <a:t>? </a:t>
            </a:r>
            <a:r>
              <a:rPr lang="ko-KR" altLang="en-US" dirty="0">
                <a:latin typeface="Consolas" panose="020B0609020204030204" pitchFamily="49" charset="0"/>
              </a:rPr>
              <a:t>컴퓨터로 천만개까지 계산해보자</a:t>
            </a:r>
            <a:r>
              <a:rPr lang="en-US" altLang="ko-KR" dirty="0">
                <a:latin typeface="Consolas" panose="020B0609020204030204" pitchFamily="49" charset="0"/>
              </a:rPr>
              <a:t>.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409F09-F584-4199-BAE3-1BF2F0CA0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41" y="4395256"/>
            <a:ext cx="7652811" cy="99359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AA27006-26B8-443C-BE44-F4D8BBBD3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662" y="3309406"/>
            <a:ext cx="38766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804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/>
          </p:cNvSpPr>
          <p:nvPr/>
        </p:nvSpPr>
        <p:spPr bwMode="auto">
          <a:xfrm>
            <a:off x="612648" y="1701264"/>
            <a:ext cx="7569200" cy="4027177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n;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sum = 0.0;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항의 개수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&amp;n);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1; i &lt;= n; i++)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sum += 1.0 / 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수열의 합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=%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lf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 \n\n"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sum);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kumimoji="1" lang="en-US" altLang="ko-KR" sz="1050" dirty="0">
              <a:latin typeface="Consolas" panose="020B0609020204030204" pitchFamily="49" charset="0"/>
            </a:endParaRPr>
          </a:p>
        </p:txBody>
      </p:sp>
      <p:sp>
        <p:nvSpPr>
          <p:cNvPr id="676869" name="Rectangle 5"/>
          <p:cNvSpPr>
            <a:spLocks noChangeArrowheads="1"/>
          </p:cNvSpPr>
          <p:nvPr/>
        </p:nvSpPr>
        <p:spPr bwMode="auto">
          <a:xfrm>
            <a:off x="0" y="499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ko-KR" altLang="en-US">
              <a:ea typeface="굴림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9878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중첩 반복문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중첩 </a:t>
            </a:r>
            <a:r>
              <a:rPr lang="ko-KR" altLang="en-US" dirty="0" err="1"/>
              <a:t>반복문</a:t>
            </a:r>
            <a:r>
              <a:rPr lang="en-US" altLang="ko-KR" dirty="0"/>
              <a:t>(</a:t>
            </a:r>
            <a:r>
              <a:rPr lang="en-US" altLang="ko-KR" dirty="0">
                <a:latin typeface="Consolas" panose="020B0609020204030204" pitchFamily="49" charset="0"/>
              </a:rPr>
              <a:t>nested loop</a:t>
            </a:r>
            <a:r>
              <a:rPr lang="en-US" altLang="ko-KR" dirty="0"/>
              <a:t>): </a:t>
            </a:r>
            <a:r>
              <a:rPr lang="ko-KR" altLang="en-US" dirty="0" err="1"/>
              <a:t>반복문</a:t>
            </a:r>
            <a:r>
              <a:rPr lang="ko-KR" altLang="en-US" dirty="0"/>
              <a:t> 안에 다른 반복문이 위치</a:t>
            </a:r>
          </a:p>
          <a:p>
            <a:pPr eaLnBrk="1" hangingPunct="1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B4C44D7-46E5-4BEB-8528-4B5C1E51A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23" y="2315262"/>
            <a:ext cx="6956611" cy="383004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사각형 그리기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>
                <a:latin typeface="Consolas" panose="020B0609020204030204" pitchFamily="49" charset="0"/>
              </a:rPr>
              <a:t>*</a:t>
            </a:r>
            <a:r>
              <a:rPr lang="ko-KR" altLang="en-US" dirty="0"/>
              <a:t>기호를 사각형 모양으로 출력하는 프로그램을 </a:t>
            </a:r>
            <a:r>
              <a:rPr lang="ko-KR" altLang="en-US" dirty="0" err="1"/>
              <a:t>작성해보자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B9EBEBA-D4C6-4727-A68A-AED17718F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17" y="2500484"/>
            <a:ext cx="7602071" cy="136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578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ChangeArrowheads="1"/>
          </p:cNvSpPr>
          <p:nvPr/>
        </p:nvSpPr>
        <p:spPr bwMode="auto">
          <a:xfrm>
            <a:off x="609600" y="1605068"/>
            <a:ext cx="8244949" cy="4414838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중첩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for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문을 이용하여 *기호를 사각형 모양으로 출력하는 프로그램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x, y;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(y = 0; y &lt; 5; y++)    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바깥 </a:t>
            </a:r>
            <a:r>
              <a:rPr lang="ko-KR" alt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반복문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(x = 0; x &lt; 10; x++)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안쪽 </a:t>
            </a:r>
            <a:r>
              <a:rPr lang="ko-KR" altLang="en-US" sz="1600" dirty="0" err="1">
                <a:solidFill>
                  <a:srgbClr val="008000"/>
                </a:solidFill>
                <a:latin typeface="Consolas" panose="020B0609020204030204" pitchFamily="49" charset="0"/>
              </a:rPr>
              <a:t>반복문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"*"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    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안쪽 반복문이 종료될 때마다 실행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kumimoji="1"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600" dirty="0"/>
              <a:t>사각형 그리기</a:t>
            </a:r>
            <a:endParaRPr lang="en-US" altLang="ko-KR" sz="3600" dirty="0">
              <a:latin typeface="새굴림" pitchFamily="18" charset="-127"/>
              <a:ea typeface="새굴림" pitchFamily="18" charset="-127"/>
            </a:endParaRPr>
          </a:p>
        </p:txBody>
      </p:sp>
      <p:sp>
        <p:nvSpPr>
          <p:cNvPr id="686085" name="Rectangle 5"/>
          <p:cNvSpPr>
            <a:spLocks noChangeArrowheads="1"/>
          </p:cNvSpPr>
          <p:nvPr/>
        </p:nvSpPr>
        <p:spPr bwMode="auto">
          <a:xfrm>
            <a:off x="0" y="4995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97294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6A41DA-EB1F-48B6-98FB-0A461FB7A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D439860-39B2-4D72-A741-3DAD4F0682B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604023"/>
            <a:ext cx="8153400" cy="2229048"/>
          </a:xfrm>
        </p:spPr>
      </p:pic>
    </p:spTree>
    <p:extLst>
      <p:ext uri="{BB962C8B-B14F-4D97-AF65-F5344CB8AC3E}">
        <p14:creationId xmlns:p14="http://schemas.microsoft.com/office/powerpoint/2010/main" val="9383626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구구단</a:t>
            </a:r>
            <a:r>
              <a:rPr lang="en-US" altLang="ko-KR" dirty="0"/>
              <a:t> </a:t>
            </a:r>
            <a:r>
              <a:rPr lang="ko-KR" altLang="en-US" dirty="0"/>
              <a:t>출력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C795545A-C5BF-4B9D-9591-BAECB65325F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중첩 반복 루프를 이용하여 전체 구구단을 출력해보자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C955F04-1293-4EF4-95B1-33C0A1C0C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82" y="2409080"/>
            <a:ext cx="7512424" cy="20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5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/>
              <a:t>마일을 미터로 바꾸는 프로그램</a:t>
            </a:r>
          </a:p>
        </p:txBody>
      </p:sp>
      <p:sp>
        <p:nvSpPr>
          <p:cNvPr id="64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219200"/>
            <a:ext cx="7315200" cy="4511115"/>
          </a:xfrm>
          <a:prstGeom prst="foldedCorner">
            <a:avLst>
              <a:gd name="adj" fmla="val 7655"/>
            </a:avLst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800000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&gt;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endParaRPr lang="en-US" altLang="ko-KR" sz="1600" dirty="0">
              <a:solidFill>
                <a:srgbClr val="800000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Symbol" pitchFamily="18" charset="2"/>
              <a:buNone/>
            </a:pPr>
            <a:endParaRPr lang="en-US" altLang="ko-KR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meter;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meter = 0 * 1609;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"0 </a:t>
            </a:r>
            <a:r>
              <a:rPr lang="ko-KR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마일은 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%d</a:t>
            </a:r>
            <a:r>
              <a:rPr lang="ko-KR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미터입니다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meter);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Symbol" pitchFamily="18" charset="2"/>
              <a:buNone/>
            </a:pP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meter = 1 * 1609;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"1 </a:t>
            </a:r>
            <a:r>
              <a:rPr lang="ko-KR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마일은 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%d</a:t>
            </a:r>
            <a:r>
              <a:rPr lang="ko-KR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미터입니다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meter);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Symbol" pitchFamily="18" charset="2"/>
              <a:buNone/>
            </a:pP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meter = 2 * 1609;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"2 </a:t>
            </a:r>
            <a:r>
              <a:rPr lang="ko-KR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마일은 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%d</a:t>
            </a:r>
            <a:r>
              <a:rPr lang="ko-KR" altLang="en-US" sz="1600" dirty="0">
                <a:solidFill>
                  <a:srgbClr val="800000"/>
                </a:solidFill>
                <a:latin typeface="Consolas" panose="020B0609020204030204" pitchFamily="49" charset="0"/>
              </a:rPr>
              <a:t>미터입니다</a:t>
            </a:r>
            <a:r>
              <a:rPr lang="en-US" altLang="ko-KR" sz="1600" dirty="0">
                <a:solidFill>
                  <a:srgbClr val="800000"/>
                </a:solidFill>
                <a:latin typeface="Consolas" panose="020B0609020204030204" pitchFamily="49" charset="0"/>
              </a:rPr>
              <a:t>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meter); 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	  return 0;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43076" name="AutoShape 4"/>
          <p:cNvSpPr>
            <a:spLocks noChangeArrowheads="1"/>
          </p:cNvSpPr>
          <p:nvPr/>
        </p:nvSpPr>
        <p:spPr bwMode="auto">
          <a:xfrm>
            <a:off x="6681458" y="1993609"/>
            <a:ext cx="1389063" cy="564779"/>
          </a:xfrm>
          <a:prstGeom prst="borderCallout2">
            <a:avLst>
              <a:gd name="adj1" fmla="val 18750"/>
              <a:gd name="adj2" fmla="val 191"/>
              <a:gd name="adj3" fmla="val 18750"/>
              <a:gd name="adj4" fmla="val -16667"/>
              <a:gd name="adj5" fmla="val 151297"/>
              <a:gd name="adj6" fmla="val -4992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ko-KR" altLang="en-US" sz="1400" dirty="0">
                <a:latin typeface="굴림" panose="020B0600000101010101" pitchFamily="50" charset="-127"/>
              </a:rPr>
              <a:t>같은 처리 과정 </a:t>
            </a:r>
            <a:r>
              <a:rPr lang="en-US" altLang="ko-KR" sz="1400" dirty="0">
                <a:latin typeface="굴림" panose="020B0600000101010101" pitchFamily="50" charset="-127"/>
              </a:rPr>
              <a:t>#1</a:t>
            </a:r>
          </a:p>
        </p:txBody>
      </p:sp>
      <p:sp>
        <p:nvSpPr>
          <p:cNvPr id="643077" name="AutoShape 5"/>
          <p:cNvSpPr>
            <a:spLocks noChangeArrowheads="1"/>
          </p:cNvSpPr>
          <p:nvPr/>
        </p:nvSpPr>
        <p:spPr bwMode="auto">
          <a:xfrm>
            <a:off x="6667965" y="2912080"/>
            <a:ext cx="1416050" cy="575962"/>
          </a:xfrm>
          <a:prstGeom prst="borderCallout2">
            <a:avLst>
              <a:gd name="adj1" fmla="val 19892"/>
              <a:gd name="adj2" fmla="val -435"/>
              <a:gd name="adj3" fmla="val 18750"/>
              <a:gd name="adj4" fmla="val -16667"/>
              <a:gd name="adj5" fmla="val 134425"/>
              <a:gd name="adj6" fmla="val -4864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ko-KR" altLang="en-US" sz="1400">
                <a:latin typeface="굴림" panose="020B0600000101010101" pitchFamily="50" charset="-127"/>
              </a:rPr>
              <a:t>같은 처리 과정 </a:t>
            </a:r>
            <a:r>
              <a:rPr lang="en-US" altLang="ko-KR" sz="1400">
                <a:latin typeface="굴림" panose="020B0600000101010101" pitchFamily="50" charset="-127"/>
              </a:rPr>
              <a:t>#2</a:t>
            </a:r>
          </a:p>
        </p:txBody>
      </p:sp>
      <p:sp>
        <p:nvSpPr>
          <p:cNvPr id="643078" name="AutoShape 6"/>
          <p:cNvSpPr>
            <a:spLocks noChangeArrowheads="1"/>
          </p:cNvSpPr>
          <p:nvPr/>
        </p:nvSpPr>
        <p:spPr bwMode="auto">
          <a:xfrm>
            <a:off x="6640978" y="4070390"/>
            <a:ext cx="1416050" cy="575962"/>
          </a:xfrm>
          <a:prstGeom prst="borderCallout2">
            <a:avLst>
              <a:gd name="adj1" fmla="val 16466"/>
              <a:gd name="adj2" fmla="val 29"/>
              <a:gd name="adj3" fmla="val 18750"/>
              <a:gd name="adj4" fmla="val -16667"/>
              <a:gd name="adj5" fmla="val 71635"/>
              <a:gd name="adj6" fmla="val -46912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ko-KR" altLang="en-US" sz="1400">
                <a:latin typeface="굴림" panose="020B0600000101010101" pitchFamily="50" charset="-127"/>
              </a:rPr>
              <a:t>같은 처리 과정 </a:t>
            </a:r>
            <a:r>
              <a:rPr lang="en-US" altLang="ko-KR" sz="1400">
                <a:latin typeface="굴림" panose="020B0600000101010101" pitchFamily="50" charset="-127"/>
              </a:rPr>
              <a:t>#3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428376" y="2859657"/>
            <a:ext cx="4557983" cy="5693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428375" y="3694958"/>
            <a:ext cx="4557983" cy="5693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428375" y="4500114"/>
            <a:ext cx="4557982" cy="5693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E34FA3D-2889-43AF-9CF9-6F2345F1D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5847386"/>
            <a:ext cx="7315200" cy="9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2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076" grpId="0" animBg="1"/>
      <p:bldP spid="643077" grpId="0" animBg="1"/>
      <p:bldP spid="64307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 </a:t>
            </a:r>
            <a:r>
              <a:rPr lang="ko-KR" altLang="en-US" dirty="0"/>
              <a:t>구구단 출력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45772" y="1786566"/>
            <a:ext cx="7837194" cy="37084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k;</a:t>
            </a:r>
          </a:p>
          <a:p>
            <a:pPr marL="0" indent="0">
              <a:buNone/>
            </a:pP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(i = 1; i &lt;= 9; i++) {</a:t>
            </a:r>
          </a:p>
          <a:p>
            <a:pPr marL="0" indent="0">
              <a:buNone/>
            </a:pP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(k = 1; k &lt;= 9; k++) 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 X %d = %d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k,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* k);</a:t>
            </a: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en-US" altLang="ko-KR" sz="1400" dirty="0"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35728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Consolas" panose="020B0609020204030204" pitchFamily="49" charset="0"/>
              </a:rPr>
              <a:t>break</a:t>
            </a:r>
            <a:r>
              <a:rPr lang="ko-KR" altLang="en-US" dirty="0"/>
              <a:t> 문 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>
                <a:latin typeface="Consolas" panose="020B0609020204030204" pitchFamily="49" charset="0"/>
              </a:rPr>
              <a:t>break</a:t>
            </a:r>
            <a:r>
              <a:rPr lang="en-US" altLang="ko-KR" dirty="0"/>
              <a:t> </a:t>
            </a:r>
            <a:r>
              <a:rPr lang="ko-KR" altLang="en-US" dirty="0"/>
              <a:t>문은 반복 루프를 빠져 나오는데 사용된다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82" y="2210969"/>
            <a:ext cx="64103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0686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/>
              <a:t>다음</a:t>
            </a:r>
            <a:r>
              <a:rPr lang="en-US" altLang="ko-KR" dirty="0"/>
              <a:t> </a:t>
            </a:r>
            <a:r>
              <a:rPr lang="ko-KR" altLang="en-US" dirty="0"/>
              <a:t>프로그램은 사용자로부터 </a:t>
            </a:r>
            <a:r>
              <a:rPr lang="en-US" altLang="ko-KR" dirty="0"/>
              <a:t>10</a:t>
            </a:r>
            <a:r>
              <a:rPr lang="ko-KR" altLang="en-US" dirty="0"/>
              <a:t>개의 실수를 받아서 합계를 출력한다</a:t>
            </a:r>
            <a:r>
              <a:rPr lang="en-US" altLang="ko-KR" dirty="0"/>
              <a:t>. </a:t>
            </a:r>
            <a:r>
              <a:rPr lang="ko-KR" altLang="en-US" dirty="0"/>
              <a:t>사용자가 중간에 음수를 입력하면 반복 루프를 조기에 종료시킨다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315F170-BFB8-4619-BEDE-F29671E6F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8" y="2972344"/>
            <a:ext cx="7646894" cy="12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352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예제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93855" y="402368"/>
            <a:ext cx="7756289" cy="577476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 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number, sum = 0.0;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(i = 1; i &lt;= 10; i++)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번째 실수를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lf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&amp;number);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 double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형 실수는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%</a:t>
            </a:r>
            <a:r>
              <a:rPr lang="en-US" altLang="ko-KR" sz="1600" dirty="0" err="1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lf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를 사용한다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사용자가 음수를 입력하면 반복 루프가 종료된다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(number &lt; 0.0)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break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sum += number;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합계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= %f"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sum);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en-US" altLang="ko-KR" sz="1400" dirty="0"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495217" y="4085197"/>
            <a:ext cx="2076784" cy="539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 rot="523394">
            <a:off x="751371" y="4403693"/>
            <a:ext cx="1629148" cy="1003214"/>
          </a:xfrm>
          <a:custGeom>
            <a:avLst/>
            <a:gdLst>
              <a:gd name="connsiteX0" fmla="*/ 1523003 w 1523003"/>
              <a:gd name="connsiteY0" fmla="*/ 0 h 1371600"/>
              <a:gd name="connsiteX1" fmla="*/ 13381 w 1523003"/>
              <a:gd name="connsiteY1" fmla="*/ 819509 h 1371600"/>
              <a:gd name="connsiteX2" fmla="*/ 910528 w 1523003"/>
              <a:gd name="connsiteY2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3003" h="1371600">
                <a:moveTo>
                  <a:pt x="1523003" y="0"/>
                </a:moveTo>
                <a:cubicBezTo>
                  <a:pt x="819231" y="295454"/>
                  <a:pt x="115460" y="590909"/>
                  <a:pt x="13381" y="819509"/>
                </a:cubicBezTo>
                <a:cubicBezTo>
                  <a:pt x="-88698" y="1048109"/>
                  <a:pt x="410915" y="1209854"/>
                  <a:pt x="910528" y="137160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71525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>
                <a:latin typeface="Consolas" panose="020B0609020204030204" pitchFamily="49" charset="0"/>
              </a:rPr>
              <a:t>continue</a:t>
            </a:r>
            <a:r>
              <a:rPr lang="en-US" altLang="ko-KR" sz="3600" dirty="0"/>
              <a:t> </a:t>
            </a:r>
            <a:r>
              <a:rPr lang="ko-KR" altLang="en-US" sz="3600" dirty="0"/>
              <a:t>문</a:t>
            </a:r>
          </a:p>
        </p:txBody>
      </p:sp>
      <p:sp>
        <p:nvSpPr>
          <p:cNvPr id="47106" name="Rectangle 5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b="1">
                <a:solidFill>
                  <a:schemeClr val="tx2"/>
                </a:solidFill>
              </a:rPr>
              <a:t>현재의 반복을 중단</a:t>
            </a:r>
            <a:r>
              <a:rPr lang="ko-KR" altLang="en-US"/>
              <a:t>하고 다음 </a:t>
            </a:r>
            <a:r>
              <a:rPr lang="ko-KR" altLang="en-US" b="1">
                <a:solidFill>
                  <a:srgbClr val="3333FF"/>
                </a:solidFill>
              </a:rPr>
              <a:t>반복을 시작</a:t>
            </a:r>
            <a:r>
              <a:rPr lang="ko-KR" altLang="en-US"/>
              <a:t>하게 한다</a:t>
            </a:r>
            <a:r>
              <a:rPr lang="en-US" altLang="ko-KR"/>
              <a:t>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9111A1-C16A-4A5F-ADD7-D9D1C052F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84" y="2079864"/>
            <a:ext cx="7756289" cy="33079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pPr marL="0" indent="0">
              <a:buNone/>
            </a:pP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(i = 0; i &lt; 10; i++) {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% 2 == 1)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continue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정수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: %d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pPr marL="0" indent="0"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pPr marL="0" indent="0"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en-US" altLang="ko-KR" sz="1200" dirty="0"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35A19F5-6733-41EC-9419-E6DA1BF0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84" y="5419202"/>
            <a:ext cx="7656268" cy="1353595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36055F84-82DD-4E5E-9A69-441F3061DFD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00075" y="1555690"/>
            <a:ext cx="8153400" cy="3746620"/>
          </a:xfrm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60421" name="Picture 5" descr="MC90043492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79107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004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산수</a:t>
            </a:r>
            <a:r>
              <a:rPr lang="en-US" altLang="ko-KR" dirty="0"/>
              <a:t> </a:t>
            </a:r>
            <a:r>
              <a:rPr lang="ko-KR" altLang="en-US" dirty="0"/>
              <a:t>문제 자동 출제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>
                <a:latin typeface="Consolas" panose="020B0609020204030204" pitchFamily="49" charset="0"/>
              </a:rPr>
              <a:t>초등학교 학생들을 위한 산수 문제를 자동으로 출제하는 프로그램을 </a:t>
            </a:r>
            <a:r>
              <a:rPr lang="ko-KR" altLang="en-US" dirty="0" err="1">
                <a:latin typeface="Consolas" panose="020B0609020204030204" pitchFamily="49" charset="0"/>
              </a:rPr>
              <a:t>작성해보자</a:t>
            </a:r>
            <a:r>
              <a:rPr lang="en-US" altLang="ko-KR" dirty="0">
                <a:latin typeface="Consolas" panose="020B0609020204030204" pitchFamily="49" charset="0"/>
              </a:rPr>
              <a:t>. </a:t>
            </a:r>
            <a:r>
              <a:rPr lang="ko-KR" altLang="en-US" dirty="0">
                <a:latin typeface="Consolas" panose="020B0609020204030204" pitchFamily="49" charset="0"/>
              </a:rPr>
              <a:t>덧셈 문제들을 자동으로 생성하여야 한다</a:t>
            </a:r>
            <a:r>
              <a:rPr lang="en-US" altLang="ko-KR" dirty="0">
                <a:latin typeface="Consolas" panose="020B0609020204030204" pitchFamily="49" charset="0"/>
              </a:rPr>
              <a:t>. </a:t>
            </a:r>
            <a:r>
              <a:rPr lang="ko-KR" altLang="en-US" dirty="0" err="1">
                <a:latin typeface="Consolas" panose="020B0609020204030204" pitchFamily="49" charset="0"/>
              </a:rPr>
              <a:t>피연산자는</a:t>
            </a:r>
            <a:r>
              <a:rPr lang="ko-KR" altLang="en-US" dirty="0">
                <a:latin typeface="Consolas" panose="020B0609020204030204" pitchFamily="49" charset="0"/>
              </a:rPr>
              <a:t> </a:t>
            </a:r>
            <a:r>
              <a:rPr lang="en-US" altLang="ko-KR" dirty="0">
                <a:latin typeface="Consolas" panose="020B0609020204030204" pitchFamily="49" charset="0"/>
              </a:rPr>
              <a:t>0</a:t>
            </a:r>
            <a:r>
              <a:rPr lang="ko-KR" altLang="en-US" dirty="0">
                <a:latin typeface="Consolas" panose="020B0609020204030204" pitchFamily="49" charset="0"/>
              </a:rPr>
              <a:t>에서 </a:t>
            </a:r>
            <a:r>
              <a:rPr lang="en-US" altLang="ko-KR" dirty="0">
                <a:latin typeface="Consolas" panose="020B0609020204030204" pitchFamily="49" charset="0"/>
              </a:rPr>
              <a:t>99</a:t>
            </a:r>
            <a:r>
              <a:rPr lang="ko-KR" altLang="en-US" dirty="0">
                <a:latin typeface="Consolas" panose="020B0609020204030204" pitchFamily="49" charset="0"/>
              </a:rPr>
              <a:t>사이의 숫자의 </a:t>
            </a:r>
            <a:r>
              <a:rPr lang="ko-KR" altLang="en-US" dirty="0" err="1">
                <a:latin typeface="Consolas" panose="020B0609020204030204" pitchFamily="49" charset="0"/>
              </a:rPr>
              <a:t>난수로</a:t>
            </a:r>
            <a:r>
              <a:rPr lang="ko-KR" altLang="en-US" dirty="0">
                <a:latin typeface="Consolas" panose="020B0609020204030204" pitchFamily="49" charset="0"/>
              </a:rPr>
              <a:t> 하자</a:t>
            </a:r>
            <a:r>
              <a:rPr lang="en-US" altLang="ko-KR" dirty="0">
                <a:latin typeface="Consolas" panose="020B0609020204030204" pitchFamily="49" charset="0"/>
              </a:rPr>
              <a:t>. </a:t>
            </a:r>
            <a:r>
              <a:rPr lang="ko-KR" altLang="en-US" dirty="0">
                <a:latin typeface="Consolas" panose="020B0609020204030204" pitchFamily="49" charset="0"/>
              </a:rPr>
              <a:t>한번이라도 맞으면 종료한다</a:t>
            </a:r>
            <a:r>
              <a:rPr lang="en-US" altLang="ko-KR" dirty="0">
                <a:latin typeface="Consolas" panose="020B0609020204030204" pitchFamily="49" charset="0"/>
              </a:rPr>
              <a:t>.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B3A5638-5313-491A-BAB6-76A408C30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82" y="3220311"/>
            <a:ext cx="7790330" cy="140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11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45772" y="986118"/>
            <a:ext cx="7837194" cy="569935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stdlib.h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ans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산수 문제를 자동으로 출제합니다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while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x = rand() % 100;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y = rand() % 100;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printf(</a:t>
            </a:r>
            <a:r>
              <a:rPr lang="es-E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 + %d = "</a:t>
            </a: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x, y);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&amp;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ans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(x + y ==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ans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맞았습니다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break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else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틀렸습니다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en-US" altLang="ko-KR" sz="1400" dirty="0"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94779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200" dirty="0"/>
              <a:t>Lab: 1</a:t>
            </a:r>
            <a:r>
              <a:rPr lang="ko-KR" altLang="en-US" sz="3200" dirty="0"/>
              <a:t>부터 </a:t>
            </a:r>
            <a:r>
              <a:rPr lang="en-US" altLang="ko-KR" sz="3200" dirty="0"/>
              <a:t>n</a:t>
            </a:r>
            <a:r>
              <a:rPr lang="ko-KR" altLang="en-US" sz="3200" dirty="0"/>
              <a:t>까지의 모든 소수를 찾아보자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>
                <a:latin typeface="Consolas" panose="020B0609020204030204" pitchFamily="49" charset="0"/>
              </a:rPr>
              <a:t>반복 구조를 사용하여 </a:t>
            </a:r>
            <a:r>
              <a:rPr lang="en-US" altLang="ko-KR" dirty="0">
                <a:latin typeface="Consolas" panose="020B0609020204030204" pitchFamily="49" charset="0"/>
              </a:rPr>
              <a:t>1</a:t>
            </a:r>
            <a:r>
              <a:rPr lang="ko-KR" altLang="en-US" dirty="0">
                <a:latin typeface="Consolas" panose="020B0609020204030204" pitchFamily="49" charset="0"/>
              </a:rPr>
              <a:t>에서 </a:t>
            </a:r>
            <a:r>
              <a:rPr lang="en-US" altLang="ko-KR" dirty="0">
                <a:latin typeface="Consolas" panose="020B0609020204030204" pitchFamily="49" charset="0"/>
              </a:rPr>
              <a:t>n </a:t>
            </a:r>
            <a:r>
              <a:rPr lang="ko-KR" altLang="en-US" dirty="0">
                <a:latin typeface="Consolas" panose="020B0609020204030204" pitchFamily="49" charset="0"/>
              </a:rPr>
              <a:t>사이의 모든 소수를 출력하는 프로그램을 작성한다</a:t>
            </a:r>
            <a:r>
              <a:rPr lang="en-US" altLang="ko-KR" dirty="0">
                <a:latin typeface="Consolas" panose="020B0609020204030204" pitchFamily="49" charset="0"/>
              </a:rPr>
              <a:t>.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C937D48-94C4-458C-877A-F21D22C1B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3" y="2690724"/>
            <a:ext cx="7724529" cy="853539"/>
          </a:xfrm>
          <a:prstGeom prst="rect">
            <a:avLst/>
          </a:prstGeom>
        </p:spPr>
      </p:pic>
      <p:pic>
        <p:nvPicPr>
          <p:cNvPr id="1026" name="Picture 2" descr="Prime number — Pan-European Website— DATA SCIENCE">
            <a:extLst>
              <a:ext uri="{FF2B5EF4-FFF2-40B4-BE49-F238E27FC236}">
                <a16:creationId xmlns:a16="http://schemas.microsoft.com/office/drawing/2014/main" id="{CA119E90-2150-4C2B-AD31-D9148FED1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52" y="3640073"/>
            <a:ext cx="28575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4308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45772" y="591671"/>
            <a:ext cx="7837194" cy="609380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n,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is_prime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어디까지 찾을까요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? 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&amp;n);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i = 2; i &lt;= n; i++)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is_prime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k = 2; k &lt; i; k++)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% k == 0)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is_prime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break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is_prime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==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"%d,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"\n\n"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en-US" altLang="ko-KR" sz="1200" dirty="0"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754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반복문의 종류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조건 제어 반복</a:t>
            </a:r>
            <a:r>
              <a:rPr lang="en-US" altLang="ko-KR" dirty="0"/>
              <a:t>(</a:t>
            </a:r>
            <a:r>
              <a:rPr lang="en-US" altLang="ko-KR" dirty="0">
                <a:latin typeface="Consolas" panose="020B0609020204030204" pitchFamily="49" charset="0"/>
              </a:rPr>
              <a:t>while</a:t>
            </a:r>
            <a:r>
              <a:rPr lang="en-US" altLang="ko-KR" dirty="0"/>
              <a:t> </a:t>
            </a:r>
            <a:r>
              <a:rPr lang="ko-KR" altLang="en-US" dirty="0"/>
              <a:t>문</a:t>
            </a:r>
            <a:r>
              <a:rPr lang="en-US" altLang="ko-KR" dirty="0"/>
              <a:t>): </a:t>
            </a:r>
            <a:r>
              <a:rPr lang="ko-KR" altLang="en-US" dirty="0"/>
              <a:t>특정한 조건이 만족되면 계속 반복한다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횟수 제어 반복</a:t>
            </a:r>
            <a:r>
              <a:rPr lang="en-US" altLang="ko-KR" dirty="0"/>
              <a:t>(</a:t>
            </a:r>
            <a:r>
              <a:rPr lang="en-US" altLang="ko-KR" dirty="0">
                <a:latin typeface="Consolas" panose="020B0609020204030204" pitchFamily="49" charset="0"/>
              </a:rPr>
              <a:t>for</a:t>
            </a:r>
            <a:r>
              <a:rPr lang="en-US" altLang="ko-KR" dirty="0"/>
              <a:t> </a:t>
            </a:r>
            <a:r>
              <a:rPr lang="ko-KR" altLang="en-US" dirty="0"/>
              <a:t>문</a:t>
            </a:r>
            <a:r>
              <a:rPr lang="en-US" altLang="ko-KR" dirty="0"/>
              <a:t>): </a:t>
            </a:r>
            <a:r>
              <a:rPr lang="ko-KR" altLang="en-US" dirty="0" err="1"/>
              <a:t>정해진</a:t>
            </a:r>
            <a:r>
              <a:rPr lang="ko-KR" altLang="en-US" dirty="0"/>
              <a:t> 횟수만큼 반복한다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F334A87-9038-4458-A10C-D54E48747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93" y="2603315"/>
            <a:ext cx="4839821" cy="4058536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파이를 계산해보자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latinLnBrk="0"/>
            <a:r>
              <a:rPr lang="ko-KR" altLang="en-US" sz="1800" b="0" i="0" u="none" strike="noStrike" baseline="0" dirty="0">
                <a:latin typeface="YDVYMjOStd12"/>
              </a:rPr>
              <a:t>몬테카를로 시뮬레이션을 이용하여 파이의 값을 계산하여 보자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 err="1">
                <a:latin typeface="YDVYMjOStd12"/>
              </a:rPr>
              <a:t>몬테카를로</a:t>
            </a:r>
            <a:r>
              <a:rPr lang="ko-KR" altLang="en-US" sz="1800" b="0" i="0" u="none" strike="noStrike" baseline="0" dirty="0">
                <a:latin typeface="YDVYMjOStd12"/>
              </a:rPr>
              <a:t> 시뮬레이션은 난수를 이용하여 수학적인 문제나 물리학적인 문제를 해결하는 기법이다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</a:p>
          <a:p>
            <a:pPr algn="l" latinLnBrk="0"/>
            <a:r>
              <a:rPr lang="ko-KR" altLang="en-US" sz="1800" b="0" i="0" u="none" strike="noStrike" baseline="0" dirty="0">
                <a:latin typeface="YDVYMjOStd12"/>
              </a:rPr>
              <a:t>아래와 같이 사각형과 원을 그리고 난수를 생성하여서 그림 위에 표시한다</a:t>
            </a:r>
            <a:r>
              <a:rPr lang="en-US" altLang="ko-KR" sz="1800" b="0" i="0" u="none" strike="noStrike" baseline="0" dirty="0">
                <a:latin typeface="YDVYMjOStd12"/>
              </a:rPr>
              <a:t>(</a:t>
            </a:r>
            <a:r>
              <a:rPr lang="ko-KR" altLang="en-US" sz="1800" b="0" i="0" u="none" strike="noStrike" baseline="0" dirty="0">
                <a:latin typeface="YDVYMjOStd12"/>
              </a:rPr>
              <a:t>프로그램에서 실제로 그림을 그리는 것은 아니다</a:t>
            </a:r>
            <a:r>
              <a:rPr lang="en-US" altLang="ko-KR" sz="1800" b="0" i="0" u="none" strike="noStrike" baseline="0" dirty="0">
                <a:latin typeface="YDVYMjOStd12"/>
              </a:rPr>
              <a:t>). </a:t>
            </a:r>
            <a:r>
              <a:rPr lang="ko-KR" altLang="en-US" sz="1800" b="0" i="0" u="none" strike="noStrike" baseline="0" dirty="0">
                <a:latin typeface="YDVYMjOStd12"/>
              </a:rPr>
              <a:t>원의 반지름은 </a:t>
            </a:r>
            <a:r>
              <a:rPr lang="en-US" altLang="ko-KR" sz="1800" b="0" i="0" u="none" strike="noStrike" baseline="0" dirty="0">
                <a:latin typeface="YDVYMjOStd12"/>
              </a:rPr>
              <a:t>1</a:t>
            </a:r>
            <a:r>
              <a:rPr lang="ko-KR" altLang="en-US" sz="1800" b="0" i="0" u="none" strike="noStrike" baseline="0" dirty="0">
                <a:latin typeface="YDVYMjOStd12"/>
              </a:rPr>
              <a:t>이라고 하자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그러면 원의 면적은 </a:t>
            </a:r>
            <a:r>
              <a:rPr lang="en-US" altLang="ko-KR" sz="1800" b="0" i="0" u="none" strike="noStrike" baseline="0" dirty="0">
                <a:latin typeface="YDVYMjOStd12"/>
              </a:rPr>
              <a:t>π</a:t>
            </a:r>
            <a:r>
              <a:rPr lang="ko-KR" altLang="en-US" sz="1800" b="0" i="0" u="none" strike="noStrike" baseline="0" dirty="0">
                <a:latin typeface="YDVYMjOStd12"/>
              </a:rPr>
              <a:t>이고 사각형의 면적은 </a:t>
            </a:r>
            <a:r>
              <a:rPr lang="en-US" altLang="ko-KR" sz="1800" b="0" i="0" u="none" strike="noStrike" baseline="0" dirty="0">
                <a:latin typeface="YDVYMjOStd12"/>
              </a:rPr>
              <a:t>4</a:t>
            </a:r>
            <a:r>
              <a:rPr lang="ko-KR" altLang="en-US" sz="1800" b="0" i="0" u="none" strike="noStrike" baseline="0" dirty="0">
                <a:latin typeface="YDVYMjOStd12"/>
              </a:rPr>
              <a:t>이다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따라서 점이 원 내부에 찍힐 확률은 </a:t>
            </a:r>
            <a:r>
              <a:rPr lang="en-US" altLang="ko-KR" sz="1800" b="0" i="0" u="none" strike="noStrike" baseline="0" dirty="0">
                <a:latin typeface="YDVYMjOStd12"/>
              </a:rPr>
              <a:t>(</a:t>
            </a:r>
            <a:r>
              <a:rPr lang="ko-KR" altLang="en-US" sz="1800" b="0" i="0" u="none" strike="noStrike" baseline="0" dirty="0">
                <a:latin typeface="YDVYMjOStd12"/>
              </a:rPr>
              <a:t>원의 면적</a:t>
            </a:r>
            <a:r>
              <a:rPr lang="en-US" altLang="ko-KR" sz="1800" b="0" i="0" u="none" strike="noStrike" baseline="0" dirty="0">
                <a:latin typeface="YDVYMjOStd12"/>
              </a:rPr>
              <a:t>)/(</a:t>
            </a:r>
            <a:r>
              <a:rPr lang="ko-KR" altLang="en-US" sz="1800" b="0" i="0" u="none" strike="noStrike" baseline="0" dirty="0">
                <a:latin typeface="YDVYMjOStd12"/>
              </a:rPr>
              <a:t>사각형의 면적</a:t>
            </a:r>
            <a:r>
              <a:rPr lang="en-US" altLang="ko-KR" sz="1800" b="0" i="0" u="none" strike="noStrike" baseline="0" dirty="0">
                <a:latin typeface="YDVYMjOStd12"/>
              </a:rPr>
              <a:t>)=π/4</a:t>
            </a:r>
            <a:r>
              <a:rPr lang="ko-KR" altLang="en-US" sz="1800" b="0" i="0" u="none" strike="noStrike" baseline="0" dirty="0">
                <a:latin typeface="YDVYMjOStd12"/>
              </a:rPr>
              <a:t>가 된다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9689B40-0A8A-4E4E-A937-9C71F11B6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673" y="3796553"/>
            <a:ext cx="3191491" cy="29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792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Sol:</a:t>
            </a:r>
            <a:endParaRPr lang="ko-KR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45772" y="143435"/>
            <a:ext cx="7837194" cy="654203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math.h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stdlib.h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 {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srand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(time(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NULL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niter,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inside_dots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fr-FR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double</a:t>
            </a: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x, y, z, pi;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반복횟수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: 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&amp;niter);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inside_dots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= 0;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  <a:ea typeface="굴림" panose="020B0600000101010101" pitchFamily="50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for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= 0;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&lt; niter;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x = 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)rand() /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RAND_MAX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y = 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)rand() /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RAND_MAX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z = x * x + y * 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(z &lt;= 1)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inside_dots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++;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pi = (</a:t>
            </a:r>
            <a:r>
              <a:rPr lang="fr-FR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double</a:t>
            </a:r>
            <a:r>
              <a:rPr lang="fr-FR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)inside_dots / niter * 4;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파이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= %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lf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\n\n"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, pi);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(0);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굴림" panose="020B0600000101010101" pitchFamily="50" charset="-127"/>
              </a:rPr>
              <a:t>}</a:t>
            </a:r>
            <a:endParaRPr lang="en-US" altLang="ko-KR" sz="1100" dirty="0"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61220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360E66-7798-4EA1-88B9-363FE21E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실행결과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B05A668-E09F-44CF-9243-AFA12CACF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896035"/>
            <a:ext cx="8029328" cy="8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468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A395C4-499F-452D-AA33-4DFBEB9E5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</a:t>
            </a:r>
            <a:r>
              <a:rPr lang="ko-KR" altLang="en-US" dirty="0"/>
              <a:t> </a:t>
            </a:r>
            <a:r>
              <a:rPr lang="en-US" altLang="ko-KR" dirty="0"/>
              <a:t>Project: NIM </a:t>
            </a:r>
            <a:r>
              <a:rPr lang="ko-KR" altLang="en-US" dirty="0"/>
              <a:t>게임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82BF30-98C0-4B5B-AC9F-56A938CB45C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>
                <a:latin typeface="Consolas" panose="020B0609020204030204" pitchFamily="49" charset="0"/>
              </a:rPr>
              <a:t>이번 실습에서는 </a:t>
            </a:r>
            <a:r>
              <a:rPr lang="en-US" altLang="ko-KR" dirty="0">
                <a:latin typeface="Consolas" panose="020B0609020204030204" pitchFamily="49" charset="0"/>
              </a:rPr>
              <a:t>NIM </a:t>
            </a:r>
            <a:r>
              <a:rPr lang="ko-KR" altLang="en-US" dirty="0">
                <a:latin typeface="Consolas" panose="020B0609020204030204" pitchFamily="49" charset="0"/>
              </a:rPr>
              <a:t>게임을 구현하여 보자</a:t>
            </a:r>
            <a:r>
              <a:rPr lang="en-US" altLang="ko-KR" dirty="0">
                <a:latin typeface="Consolas" panose="020B0609020204030204" pitchFamily="49" charset="0"/>
              </a:rPr>
              <a:t>. </a:t>
            </a:r>
            <a:r>
              <a:rPr lang="ko-KR" altLang="en-US" dirty="0">
                <a:latin typeface="Consolas" panose="020B0609020204030204" pitchFamily="49" charset="0"/>
              </a:rPr>
              <a:t>스틱들의 뭉치를 가정한다</a:t>
            </a:r>
            <a:r>
              <a:rPr lang="en-US" altLang="ko-KR" dirty="0">
                <a:latin typeface="Consolas" panose="020B0609020204030204" pitchFamily="49" charset="0"/>
              </a:rPr>
              <a:t>. </a:t>
            </a:r>
            <a:r>
              <a:rPr lang="ko-KR" altLang="en-US" dirty="0">
                <a:latin typeface="Consolas" panose="020B0609020204030204" pitchFamily="49" charset="0"/>
              </a:rPr>
              <a:t>사용자와 컴퓨터는 </a:t>
            </a:r>
            <a:r>
              <a:rPr lang="ko-KR" altLang="en-US" dirty="0" err="1">
                <a:latin typeface="Consolas" panose="020B0609020204030204" pitchFamily="49" charset="0"/>
              </a:rPr>
              <a:t>번갈아서</a:t>
            </a:r>
            <a:r>
              <a:rPr lang="ko-KR" altLang="en-US" dirty="0">
                <a:latin typeface="Consolas" panose="020B0609020204030204" pitchFamily="49" charset="0"/>
              </a:rPr>
              <a:t> 스틱 뭉치에서 </a:t>
            </a:r>
            <a:r>
              <a:rPr lang="en-US" altLang="ko-KR" dirty="0">
                <a:latin typeface="Consolas" panose="020B0609020204030204" pitchFamily="49" charset="0"/>
              </a:rPr>
              <a:t>0</a:t>
            </a:r>
            <a:r>
              <a:rPr lang="ko-KR" altLang="en-US" dirty="0">
                <a:latin typeface="Consolas" panose="020B0609020204030204" pitchFamily="49" charset="0"/>
              </a:rPr>
              <a:t>개에서 </a:t>
            </a:r>
            <a:r>
              <a:rPr lang="en-US" altLang="ko-KR" dirty="0">
                <a:latin typeface="Consolas" panose="020B0609020204030204" pitchFamily="49" charset="0"/>
              </a:rPr>
              <a:t>3</a:t>
            </a:r>
            <a:r>
              <a:rPr lang="ko-KR" altLang="en-US" dirty="0">
                <a:latin typeface="Consolas" panose="020B0609020204030204" pitchFamily="49" charset="0"/>
              </a:rPr>
              <a:t>개 사이로 스틱을 가져갈 수 있다</a:t>
            </a:r>
            <a:r>
              <a:rPr lang="en-US" altLang="ko-KR" dirty="0">
                <a:latin typeface="Consolas" panose="020B0609020204030204" pitchFamily="49" charset="0"/>
              </a:rPr>
              <a:t>. </a:t>
            </a:r>
            <a:r>
              <a:rPr lang="ko-KR" altLang="en-US" dirty="0">
                <a:latin typeface="Consolas" panose="020B0609020204030204" pitchFamily="49" charset="0"/>
              </a:rPr>
              <a:t>마지막 스틱을 가져가는 사람이 지는 게임이다</a:t>
            </a:r>
            <a:r>
              <a:rPr lang="en-US" altLang="ko-KR" dirty="0">
                <a:latin typeface="Consolas" panose="020B0609020204030204" pitchFamily="49" charset="0"/>
              </a:rPr>
              <a:t>. </a:t>
            </a:r>
            <a:r>
              <a:rPr lang="ko-KR" altLang="en-US" dirty="0">
                <a:latin typeface="Consolas" panose="020B0609020204030204" pitchFamily="49" charset="0"/>
              </a:rPr>
              <a:t>스틱의 초기 개수는 </a:t>
            </a:r>
            <a:r>
              <a:rPr lang="en-US" altLang="ko-KR" dirty="0">
                <a:latin typeface="Consolas" panose="020B0609020204030204" pitchFamily="49" charset="0"/>
              </a:rPr>
              <a:t>12</a:t>
            </a:r>
            <a:r>
              <a:rPr lang="ko-KR" altLang="en-US" dirty="0">
                <a:latin typeface="Consolas" panose="020B0609020204030204" pitchFamily="49" charset="0"/>
              </a:rPr>
              <a:t>개라고 하자</a:t>
            </a:r>
            <a:r>
              <a:rPr lang="en-US" altLang="ko-KR" dirty="0">
                <a:latin typeface="Consolas" panose="020B0609020204030204" pitchFamily="49" charset="0"/>
              </a:rPr>
              <a:t>.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7E00E98-33BA-467A-824E-7B9BE6884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96" y="2932579"/>
            <a:ext cx="4226298" cy="173187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059B53C-DD9A-49A4-9494-F5D8A45E4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89" y="4664456"/>
            <a:ext cx="7539318" cy="20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469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/>
              <a:t>Q &amp; A</a:t>
            </a:r>
          </a:p>
        </p:txBody>
      </p:sp>
      <p:pic>
        <p:nvPicPr>
          <p:cNvPr id="52227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Symbol" pitchFamily="18" charset="2"/>
              <a:buNone/>
              <a:defRPr/>
            </a:pPr>
            <a:r>
              <a:rPr lang="en-US" altLang="ko-KR" dirty="0"/>
              <a:t>1. </a:t>
            </a:r>
            <a:r>
              <a:rPr lang="ko-KR" altLang="en-US" dirty="0"/>
              <a:t>프로그램에 반복 구조가 필요한 이유는 무엇인가</a:t>
            </a:r>
            <a:r>
              <a:rPr lang="en-US" altLang="ko-KR" dirty="0"/>
              <a:t>?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altLang="ko-KR" dirty="0"/>
              <a:t>2. </a:t>
            </a:r>
            <a:r>
              <a:rPr lang="ko-KR" altLang="en-US" dirty="0" err="1"/>
              <a:t>반복문에는</a:t>
            </a:r>
            <a:r>
              <a:rPr lang="ko-KR" altLang="en-US" dirty="0"/>
              <a:t> </a:t>
            </a:r>
            <a:r>
              <a:rPr lang="en-US" altLang="ko-KR" dirty="0"/>
              <a:t>_______, _______</a:t>
            </a:r>
            <a:r>
              <a:rPr lang="ko-KR" altLang="en-US" dirty="0"/>
              <a:t>문이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8197" name="Picture 5" descr="MC90043492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5909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63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>
                <a:latin typeface="Consolas" panose="020B0609020204030204" pitchFamily="49" charset="0"/>
              </a:rPr>
              <a:t>while</a:t>
            </a:r>
            <a:r>
              <a:rPr lang="en-US" altLang="ko-KR" sz="3600" dirty="0"/>
              <a:t> </a:t>
            </a:r>
            <a:r>
              <a:rPr lang="ko-KR" altLang="en-US" sz="3600" dirty="0"/>
              <a:t>문</a:t>
            </a:r>
          </a:p>
        </p:txBody>
      </p:sp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70D1BB28-0F0E-4BCE-B4BE-337AB82E2B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while</a:t>
            </a:r>
            <a:r>
              <a:rPr lang="en-US" altLang="ko-KR" sz="1800" b="0" i="0" u="none" strike="noStrike" baseline="0" dirty="0">
                <a:latin typeface="YDVYMjOStd12"/>
              </a:rPr>
              <a:t> </a:t>
            </a:r>
            <a:r>
              <a:rPr lang="ko-KR" altLang="en-US" sz="1800" b="0" i="0" u="none" strike="noStrike" baseline="0" dirty="0">
                <a:latin typeface="YDVYMjOStd12"/>
              </a:rPr>
              <a:t>문은 조건식이 참이면 문장들을 반복적으로 실행한다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en-US" altLang="ko-KR" sz="1800" b="0" i="0" u="none" strike="noStrike" baseline="0" dirty="0">
                <a:latin typeface="Consolas" panose="020B0609020204030204" pitchFamily="49" charset="0"/>
              </a:rPr>
              <a:t>while</a:t>
            </a:r>
            <a:r>
              <a:rPr lang="en-US" altLang="ko-KR" sz="1800" b="0" i="0" u="none" strike="noStrike" baseline="0" dirty="0">
                <a:latin typeface="YDVYMjOStd12"/>
              </a:rPr>
              <a:t> </a:t>
            </a:r>
            <a:r>
              <a:rPr lang="ko-KR" altLang="en-US" sz="1800" b="0" i="0" u="none" strike="noStrike" baseline="0" dirty="0">
                <a:latin typeface="YDVYMjOStd12"/>
              </a:rPr>
              <a:t>문의 문법은 다음과 같다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EF48FB1-F4EB-4A04-950F-ADA9F3EFF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56" y="2530289"/>
            <a:ext cx="7507475" cy="259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22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5985</TotalTime>
  <Words>3782</Words>
  <Application>Microsoft Office PowerPoint</Application>
  <PresentationFormat>화면 슬라이드 쇼(4:3)</PresentationFormat>
  <Paragraphs>604</Paragraphs>
  <Slides>74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74</vt:i4>
      </vt:variant>
    </vt:vector>
  </HeadingPairs>
  <TitlesOfParts>
    <vt:vector size="95" baseType="lpstr">
      <vt:lpstr>HY얕은샘물M</vt:lpstr>
      <vt:lpstr>HY헤드라인M</vt:lpstr>
      <vt:lpstr>YDVYMjOStd12</vt:lpstr>
      <vt:lpstr>YGO540</vt:lpstr>
      <vt:lpstr>굴림</vt:lpstr>
      <vt:lpstr>굴림체</vt:lpstr>
      <vt:lpstr>돋움체</vt:lpstr>
      <vt:lpstr>새굴림</vt:lpstr>
      <vt:lpstr>함초롬돋움</vt:lpstr>
      <vt:lpstr>Arial</vt:lpstr>
      <vt:lpstr>Century Schoolbook</vt:lpstr>
      <vt:lpstr>Comic Sans MS</vt:lpstr>
      <vt:lpstr>Consolas</vt:lpstr>
      <vt:lpstr>Symbol</vt:lpstr>
      <vt:lpstr>Tw Cen MT</vt:lpstr>
      <vt:lpstr>Wingdings</vt:lpstr>
      <vt:lpstr>Wingdings 2</vt:lpstr>
      <vt:lpstr>가을</vt:lpstr>
      <vt:lpstr>2_Crayons</vt:lpstr>
      <vt:lpstr>3_Crayons</vt:lpstr>
      <vt:lpstr>4_Crayons</vt:lpstr>
      <vt:lpstr>PowerPoint 프레젠테이션</vt:lpstr>
      <vt:lpstr>이번 장에서 학습할 내용</vt:lpstr>
      <vt:lpstr>이번 장에서 만들 프로그램</vt:lpstr>
      <vt:lpstr>이번 장에서 만들 프로그램</vt:lpstr>
      <vt:lpstr>반복문</vt:lpstr>
      <vt:lpstr>마일을 미터로 바꾸는 프로그램</vt:lpstr>
      <vt:lpstr>반복문의 종류</vt:lpstr>
      <vt:lpstr>중간 점검</vt:lpstr>
      <vt:lpstr>while 문</vt:lpstr>
      <vt:lpstr>while 문의 흐름도</vt:lpstr>
      <vt:lpstr>칠판에 “수업시간에 떠들지 않겠습니다.”를 10번 쓰기</vt:lpstr>
      <vt:lpstr>반복 제어 변수 출력하기</vt:lpstr>
      <vt:lpstr>마일을 미터로 변환하기</vt:lpstr>
      <vt:lpstr>팩토리얼 구하기</vt:lpstr>
      <vt:lpstr>팩토리얼 계산하기</vt:lpstr>
      <vt:lpstr>구구단 출력</vt:lpstr>
      <vt:lpstr>1부터 1000까지의 합</vt:lpstr>
      <vt:lpstr>1부터 1000까지의 합</vt:lpstr>
      <vt:lpstr>중간점검</vt:lpstr>
      <vt:lpstr>Lab: 종이접기</vt:lpstr>
      <vt:lpstr>Sol: 종이접기 </vt:lpstr>
      <vt:lpstr>Lab: 디지털 시계를 만들어보자</vt:lpstr>
      <vt:lpstr>Sol:</vt:lpstr>
      <vt:lpstr>do...while문</vt:lpstr>
      <vt:lpstr>do-while 문</vt:lpstr>
      <vt:lpstr>예제 #1</vt:lpstr>
      <vt:lpstr>예제 #1</vt:lpstr>
      <vt:lpstr>중간 점검</vt:lpstr>
      <vt:lpstr>Lab: 숫자 추측 게임</vt:lpstr>
      <vt:lpstr>알고리즘</vt:lpstr>
      <vt:lpstr>Sol:</vt:lpstr>
      <vt:lpstr>Lab: 정수의 자리수 계산</vt:lpstr>
      <vt:lpstr>Sol:</vt:lpstr>
      <vt:lpstr>for 루프</vt:lpstr>
      <vt:lpstr>for 문의 구조 </vt:lpstr>
      <vt:lpstr>10번 출력하기 </vt:lpstr>
      <vt:lpstr>for 문의 구조</vt:lpstr>
      <vt:lpstr>예제 #1</vt:lpstr>
      <vt:lpstr>Sol:</vt:lpstr>
      <vt:lpstr>예제 #2: 사각형 그리기</vt:lpstr>
      <vt:lpstr>예제 #2: 사각형 그리기</vt:lpstr>
      <vt:lpstr>예제 #3: 팩토리얼 구하기</vt:lpstr>
      <vt:lpstr>예제 #3: 팩토리얼 계산하기</vt:lpstr>
      <vt:lpstr>만약 n=5라면</vt:lpstr>
      <vt:lpstr>for 문에서 주의할 점</vt:lpstr>
      <vt:lpstr>for 문에서 주의할 점</vt:lpstr>
      <vt:lpstr>참고사항</vt:lpstr>
      <vt:lpstr>중간 점검</vt:lpstr>
      <vt:lpstr>Lab: 복리의 무서움</vt:lpstr>
      <vt:lpstr>Sol:</vt:lpstr>
      <vt:lpstr>Lab: 약수 구하기</vt:lpstr>
      <vt:lpstr>Sol:</vt:lpstr>
      <vt:lpstr>Lab: 조화 수열 계산하기</vt:lpstr>
      <vt:lpstr>Sol:</vt:lpstr>
      <vt:lpstr>중첩 반복문</vt:lpstr>
      <vt:lpstr>사각형 그리기</vt:lpstr>
      <vt:lpstr>사각형 그리기</vt:lpstr>
      <vt:lpstr>중간점검</vt:lpstr>
      <vt:lpstr>Lab: 구구단 출력</vt:lpstr>
      <vt:lpstr>Sol: 구구단 출력</vt:lpstr>
      <vt:lpstr>break 문 </vt:lpstr>
      <vt:lpstr>예제 </vt:lpstr>
      <vt:lpstr>예제</vt:lpstr>
      <vt:lpstr>continue 문</vt:lpstr>
      <vt:lpstr>중간 점검</vt:lpstr>
      <vt:lpstr>Lab: 산수 문제 자동 출제</vt:lpstr>
      <vt:lpstr>Sol:</vt:lpstr>
      <vt:lpstr>Lab: 1부터 n까지의 모든 소수를 찾아보자</vt:lpstr>
      <vt:lpstr>Sol:</vt:lpstr>
      <vt:lpstr>Lab: 파이를 계산해보자</vt:lpstr>
      <vt:lpstr>Sol:</vt:lpstr>
      <vt:lpstr>실행결과</vt:lpstr>
      <vt:lpstr>Mini Project: NIM 게임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조종만</cp:lastModifiedBy>
  <cp:revision>678</cp:revision>
  <dcterms:created xsi:type="dcterms:W3CDTF">2007-06-29T06:43:39Z</dcterms:created>
  <dcterms:modified xsi:type="dcterms:W3CDTF">2022-01-04T05:09:48Z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